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</p:sldIdLst>
  <p:sldSz cx="21383625" cy="30275213"/>
  <p:notesSz cx="6858000" cy="9144000"/>
  <p:defaultTextStyle>
    <a:defPPr>
      <a:defRPr lang="es-ES"/>
    </a:defPPr>
    <a:lvl1pPr marL="0" algn="l" defTabSz="2479111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559" algn="l" defTabSz="2479111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111" algn="l" defTabSz="2479111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8670" algn="l" defTabSz="2479111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8229" algn="l" defTabSz="2479111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7782" algn="l" defTabSz="2479111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7340" algn="l" defTabSz="2479111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6899" algn="l" defTabSz="2479111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6457" algn="l" defTabSz="2479111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F9FBA7"/>
    <a:srgbClr val="FFFF99"/>
    <a:srgbClr val="800080"/>
    <a:srgbClr val="FF2121"/>
    <a:srgbClr val="FF3300"/>
    <a:srgbClr val="FF0000"/>
    <a:srgbClr val="009999"/>
    <a:srgbClr val="24B6A5"/>
    <a:srgbClr val="27C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18" d="100"/>
          <a:sy n="18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6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1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7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6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2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2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6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78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3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78836">
              <a:defRPr/>
            </a:pPr>
            <a:fld id="{BA83654F-82F7-44F9-A638-03738C62FBD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08/10/2020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78836"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78836">
              <a:defRPr/>
            </a:pPr>
            <a:fld id="{C57AC6C8-F921-48C5-ADB0-B0F4C5168E7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178836"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50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3654F-82F7-44F9-A638-03738C62FBDA}" type="datetimeFigureOut">
              <a:rPr lang="es-ES" smtClean="0"/>
              <a:t>08/10/2020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C6C8-F921-48C5-ADB0-B0F4C5168E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84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uadroTexto 27"/>
          <p:cNvSpPr txBox="1"/>
          <p:nvPr/>
        </p:nvSpPr>
        <p:spPr>
          <a:xfrm>
            <a:off x="3476142" y="3394456"/>
            <a:ext cx="13587615" cy="233063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pPr algn="ctr" defTabSz="1178836">
              <a:spcAft>
                <a:spcPts val="407"/>
              </a:spcAft>
              <a:defRPr/>
            </a:pPr>
            <a:r>
              <a:rPr lang="es-ES_tradnl" sz="7106" b="1" dirty="0">
                <a:solidFill>
                  <a:srgbClr val="A40000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  <a:t>ESCUELA</a:t>
            </a:r>
          </a:p>
          <a:p>
            <a:pPr algn="ctr" defTabSz="1178836">
              <a:spcAft>
                <a:spcPts val="407"/>
              </a:spcAft>
              <a:defRPr/>
            </a:pPr>
            <a:r>
              <a:rPr lang="es-ES_tradnl" sz="7106" b="1" dirty="0">
                <a:solidFill>
                  <a:srgbClr val="A40000"/>
                </a:solidFill>
                <a:latin typeface="Imprint MT Shadow" panose="04020605060303030202" pitchFamily="82" charset="0"/>
                <a:cs typeface="Arial" panose="020B0604020202020204" pitchFamily="34" charset="0"/>
              </a:rPr>
              <a:t>POLITÉCNICA SUPERIOR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424" y="491732"/>
            <a:ext cx="3641157" cy="3353511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4666" y="491732"/>
            <a:ext cx="3639539" cy="318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161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20904</TotalTime>
  <Words>3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Imprint MT Shadow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manuela ruiz</dc:creator>
  <cp:lastModifiedBy>Ana</cp:lastModifiedBy>
  <cp:revision>53</cp:revision>
  <dcterms:created xsi:type="dcterms:W3CDTF">2017-10-09T15:58:47Z</dcterms:created>
  <dcterms:modified xsi:type="dcterms:W3CDTF">2020-10-08T07:31:26Z</dcterms:modified>
</cp:coreProperties>
</file>