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0" r:id="rId2"/>
  </p:sldIdLst>
  <p:sldSz cx="21383625" cy="30275213"/>
  <p:notesSz cx="6858000" cy="9144000"/>
  <p:defaultTextStyle>
    <a:defPPr>
      <a:defRPr lang="es-ES"/>
    </a:defPPr>
    <a:lvl1pPr marL="0" algn="l" defTabSz="2479111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1pPr>
    <a:lvl2pPr marL="1239559" algn="l" defTabSz="2479111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2pPr>
    <a:lvl3pPr marL="2479111" algn="l" defTabSz="2479111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3pPr>
    <a:lvl4pPr marL="3718670" algn="l" defTabSz="2479111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4pPr>
    <a:lvl5pPr marL="4958229" algn="l" defTabSz="2479111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5pPr>
    <a:lvl6pPr marL="6197782" algn="l" defTabSz="2479111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6pPr>
    <a:lvl7pPr marL="7437340" algn="l" defTabSz="2479111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7pPr>
    <a:lvl8pPr marL="8676899" algn="l" defTabSz="2479111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8pPr>
    <a:lvl9pPr marL="9916457" algn="l" defTabSz="2479111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0000"/>
    <a:srgbClr val="F9FBA7"/>
    <a:srgbClr val="FFFF99"/>
    <a:srgbClr val="800080"/>
    <a:srgbClr val="FF2121"/>
    <a:srgbClr val="FF3300"/>
    <a:srgbClr val="FF0000"/>
    <a:srgbClr val="009999"/>
    <a:srgbClr val="24B6A5"/>
    <a:srgbClr val="27C4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21" autoAdjust="0"/>
    <p:restoredTop sz="94660"/>
  </p:normalViewPr>
  <p:slideViewPr>
    <p:cSldViewPr snapToGrid="0">
      <p:cViewPr varScale="1">
        <p:scale>
          <a:sx n="18" d="100"/>
          <a:sy n="18" d="100"/>
        </p:scale>
        <p:origin x="5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178836">
              <a:defRPr/>
            </a:pPr>
            <a:fld id="{BA83654F-82F7-44F9-A638-03738C62FBDA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1178836">
                <a:defRPr/>
              </a:pPr>
              <a:t>08/10/2020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178836"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178836">
              <a:defRPr/>
            </a:pPr>
            <a:fld id="{C57AC6C8-F921-48C5-ADB0-B0F4C5168E7B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1178836"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561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178836">
              <a:defRPr/>
            </a:pPr>
            <a:fld id="{BA83654F-82F7-44F9-A638-03738C62FBDA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1178836">
                <a:defRPr/>
              </a:pPr>
              <a:t>08/10/2020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178836"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178836">
              <a:defRPr/>
            </a:pPr>
            <a:fld id="{C57AC6C8-F921-48C5-ADB0-B0F4C5168E7B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1178836"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913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178836">
              <a:defRPr/>
            </a:pPr>
            <a:fld id="{BA83654F-82F7-44F9-A638-03738C62FBDA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1178836">
                <a:defRPr/>
              </a:pPr>
              <a:t>08/10/2020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178836"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178836">
              <a:defRPr/>
            </a:pPr>
            <a:fld id="{C57AC6C8-F921-48C5-ADB0-B0F4C5168E7B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1178836"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5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178836">
              <a:defRPr/>
            </a:pPr>
            <a:fld id="{BA83654F-82F7-44F9-A638-03738C62FBDA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1178836">
                <a:defRPr/>
              </a:pPr>
              <a:t>08/10/2020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178836"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178836">
              <a:defRPr/>
            </a:pPr>
            <a:fld id="{C57AC6C8-F921-48C5-ADB0-B0F4C5168E7B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1178836"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672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178836">
              <a:defRPr/>
            </a:pPr>
            <a:fld id="{BA83654F-82F7-44F9-A638-03738C62FBDA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1178836">
                <a:defRPr/>
              </a:pPr>
              <a:t>08/10/2020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178836"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178836">
              <a:defRPr/>
            </a:pPr>
            <a:fld id="{C57AC6C8-F921-48C5-ADB0-B0F4C5168E7B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1178836"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465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178836">
              <a:defRPr/>
            </a:pPr>
            <a:fld id="{BA83654F-82F7-44F9-A638-03738C62FBDA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1178836">
                <a:defRPr/>
              </a:pPr>
              <a:t>08/10/2020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178836"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178836">
              <a:defRPr/>
            </a:pPr>
            <a:fld id="{C57AC6C8-F921-48C5-ADB0-B0F4C5168E7B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1178836"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522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178836">
              <a:defRPr/>
            </a:pPr>
            <a:fld id="{BA83654F-82F7-44F9-A638-03738C62FBDA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1178836">
                <a:defRPr/>
              </a:pPr>
              <a:t>08/10/2020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178836"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178836">
              <a:defRPr/>
            </a:pPr>
            <a:fld id="{C57AC6C8-F921-48C5-ADB0-B0F4C5168E7B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1178836"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297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178836">
              <a:defRPr/>
            </a:pPr>
            <a:fld id="{BA83654F-82F7-44F9-A638-03738C62FBDA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1178836">
                <a:defRPr/>
              </a:pPr>
              <a:t>08/10/2020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178836"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178836">
              <a:defRPr/>
            </a:pPr>
            <a:fld id="{C57AC6C8-F921-48C5-ADB0-B0F4C5168E7B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1178836"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460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178836">
              <a:defRPr/>
            </a:pPr>
            <a:fld id="{BA83654F-82F7-44F9-A638-03738C62FBDA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1178836">
                <a:defRPr/>
              </a:pPr>
              <a:t>08/10/2020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178836"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178836">
              <a:defRPr/>
            </a:pPr>
            <a:fld id="{C57AC6C8-F921-48C5-ADB0-B0F4C5168E7B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1178836"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378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178836">
              <a:defRPr/>
            </a:pPr>
            <a:fld id="{BA83654F-82F7-44F9-A638-03738C62FBDA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1178836">
                <a:defRPr/>
              </a:pPr>
              <a:t>08/10/2020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178836"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178836">
              <a:defRPr/>
            </a:pPr>
            <a:fld id="{C57AC6C8-F921-48C5-ADB0-B0F4C5168E7B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1178836"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331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178836">
              <a:defRPr/>
            </a:pPr>
            <a:fld id="{BA83654F-82F7-44F9-A638-03738C62FBDA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1178836">
                <a:defRPr/>
              </a:pPr>
              <a:t>08/10/2020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178836"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178836">
              <a:defRPr/>
            </a:pPr>
            <a:fld id="{C57AC6C8-F921-48C5-ADB0-B0F4C5168E7B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1178836"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502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3654F-82F7-44F9-A638-03738C62FBDA}" type="datetimeFigureOut">
              <a:rPr lang="es-ES" smtClean="0"/>
              <a:t>08/10/2020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AC6C8-F921-48C5-ADB0-B0F4C5168E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5845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l="-45000" r="-4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uadroTexto 27"/>
          <p:cNvSpPr txBox="1"/>
          <p:nvPr/>
        </p:nvSpPr>
        <p:spPr>
          <a:xfrm>
            <a:off x="3476142" y="3394456"/>
            <a:ext cx="13587615" cy="2330638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 defTabSz="1178836">
              <a:spcAft>
                <a:spcPts val="407"/>
              </a:spcAft>
              <a:defRPr/>
            </a:pPr>
            <a:r>
              <a:rPr lang="es-ES_tradnl" sz="7106" b="1" dirty="0">
                <a:solidFill>
                  <a:srgbClr val="A40000"/>
                </a:solidFill>
                <a:latin typeface="Imprint MT Shadow" panose="04020605060303030202" pitchFamily="82" charset="0"/>
                <a:cs typeface="Arial" panose="020B0604020202020204" pitchFamily="34" charset="0"/>
              </a:rPr>
              <a:t>ESCUELA</a:t>
            </a:r>
          </a:p>
          <a:p>
            <a:pPr algn="ctr" defTabSz="1178836">
              <a:spcAft>
                <a:spcPts val="407"/>
              </a:spcAft>
              <a:defRPr/>
            </a:pPr>
            <a:r>
              <a:rPr lang="es-ES_tradnl" sz="7106" b="1" dirty="0">
                <a:solidFill>
                  <a:srgbClr val="A40000"/>
                </a:solidFill>
                <a:latin typeface="Imprint MT Shadow" panose="04020605060303030202" pitchFamily="82" charset="0"/>
                <a:cs typeface="Arial" panose="020B0604020202020204" pitchFamily="34" charset="0"/>
              </a:rPr>
              <a:t>POLITÉCNICA SUPERIOR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8424" y="491732"/>
            <a:ext cx="3641157" cy="3353511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24666" y="491732"/>
            <a:ext cx="3639539" cy="3184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71615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20904</TotalTime>
  <Words>3</Words>
  <Application>Microsoft Office PowerPoint</Application>
  <PresentationFormat>Personalizado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Imprint MT Shadow</vt:lpstr>
      <vt:lpstr>1_Tema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manuela ruiz</dc:creator>
  <cp:lastModifiedBy>Ana</cp:lastModifiedBy>
  <cp:revision>53</cp:revision>
  <dcterms:created xsi:type="dcterms:W3CDTF">2017-10-09T15:58:47Z</dcterms:created>
  <dcterms:modified xsi:type="dcterms:W3CDTF">2020-10-08T07:31:26Z</dcterms:modified>
</cp:coreProperties>
</file>