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43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B713F-ECFE-45CA-ACD7-91B0C5A2B840}" type="datetimeFigureOut">
              <a:rPr lang="es-ES" smtClean="0"/>
              <a:t>11/05/2023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7A29-5459-4726-94CF-DF6A3C9039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7938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B713F-ECFE-45CA-ACD7-91B0C5A2B840}" type="datetimeFigureOut">
              <a:rPr lang="es-ES" smtClean="0"/>
              <a:t>11/05/2023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7A29-5459-4726-94CF-DF6A3C9039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4214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B713F-ECFE-45CA-ACD7-91B0C5A2B840}" type="datetimeFigureOut">
              <a:rPr lang="es-ES" smtClean="0"/>
              <a:t>11/05/2023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7A29-5459-4726-94CF-DF6A3C9039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3932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B713F-ECFE-45CA-ACD7-91B0C5A2B840}" type="datetimeFigureOut">
              <a:rPr lang="es-ES" smtClean="0"/>
              <a:t>11/05/2023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7A29-5459-4726-94CF-DF6A3C9039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7636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B713F-ECFE-45CA-ACD7-91B0C5A2B840}" type="datetimeFigureOut">
              <a:rPr lang="es-ES" smtClean="0"/>
              <a:t>11/05/2023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7A29-5459-4726-94CF-DF6A3C9039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8253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B713F-ECFE-45CA-ACD7-91B0C5A2B840}" type="datetimeFigureOut">
              <a:rPr lang="es-ES" smtClean="0"/>
              <a:t>11/05/2023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7A29-5459-4726-94CF-DF6A3C9039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9090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B713F-ECFE-45CA-ACD7-91B0C5A2B840}" type="datetimeFigureOut">
              <a:rPr lang="es-ES" smtClean="0"/>
              <a:t>11/05/2023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7A29-5459-4726-94CF-DF6A3C9039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4274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B713F-ECFE-45CA-ACD7-91B0C5A2B840}" type="datetimeFigureOut">
              <a:rPr lang="es-ES" smtClean="0"/>
              <a:t>11/05/2023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7A29-5459-4726-94CF-DF6A3C9039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4771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B713F-ECFE-45CA-ACD7-91B0C5A2B840}" type="datetimeFigureOut">
              <a:rPr lang="es-ES" smtClean="0"/>
              <a:t>11/05/2023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7A29-5459-4726-94CF-DF6A3C9039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4408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B713F-ECFE-45CA-ACD7-91B0C5A2B840}" type="datetimeFigureOut">
              <a:rPr lang="es-ES" smtClean="0"/>
              <a:t>11/05/2023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7A29-5459-4726-94CF-DF6A3C9039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6513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B713F-ECFE-45CA-ACD7-91B0C5A2B840}" type="datetimeFigureOut">
              <a:rPr lang="es-ES" smtClean="0"/>
              <a:t>11/05/2023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7A29-5459-4726-94CF-DF6A3C9039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3422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B713F-ECFE-45CA-ACD7-91B0C5A2B840}" type="datetimeFigureOut">
              <a:rPr lang="es-ES" smtClean="0"/>
              <a:t>11/05/2023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07A29-5459-4726-94CF-DF6A3C9039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6054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eu.bbcollab.com/guest/63c94e5a94a743fc904216d7efba6351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75732B83-3D59-22D1-4D4E-175ED04B9619}"/>
              </a:ext>
            </a:extLst>
          </p:cNvPr>
          <p:cNvSpPr txBox="1"/>
          <p:nvPr/>
        </p:nvSpPr>
        <p:spPr>
          <a:xfrm>
            <a:off x="1943927" y="683843"/>
            <a:ext cx="7914448" cy="5775555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ES" sz="1800" dirty="0">
              <a:solidFill>
                <a:srgbClr val="242424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CONFERENCIA</a:t>
            </a:r>
            <a:endParaRPr lang="es-E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PROGRAMA DE DOCTORADO EN ESTUDIOS FILOLÓGICOS</a:t>
            </a:r>
            <a:endParaRPr lang="es-E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E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2800" dirty="0">
                <a:solidFill>
                  <a:srgbClr val="8F43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PROFESORA DRA. LIDIA BECKER</a:t>
            </a:r>
            <a:endParaRPr lang="es-ES" sz="1400" dirty="0">
              <a:solidFill>
                <a:srgbClr val="8F433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ES" sz="180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CATEDRÁTICA DE LINGÜÍSTICA ROMÁNICA</a:t>
            </a:r>
            <a:endParaRPr lang="es-E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ES" sz="180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ROMANISCHES SEMINAR</a:t>
            </a:r>
            <a:endParaRPr lang="es-E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ES" sz="180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LEIBNIZ UNIVERSITÄT HANNOVER</a:t>
            </a:r>
          </a:p>
          <a:p>
            <a:pPr algn="ctr"/>
            <a:br>
              <a:rPr lang="es-ES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3200" i="1" dirty="0">
                <a:solidFill>
                  <a:srgbClr val="8F43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lingüística popular crítica</a:t>
            </a:r>
          </a:p>
          <a:p>
            <a:pPr algn="ctr"/>
            <a:r>
              <a:rPr lang="es-ES" sz="2400" i="1" dirty="0">
                <a:solidFill>
                  <a:srgbClr val="8F43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Sobre cuestiones de </a:t>
            </a:r>
            <a:r>
              <a:rPr lang="es-ES" sz="2400" i="1" dirty="0" err="1">
                <a:solidFill>
                  <a:srgbClr val="8F43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glotopolítica</a:t>
            </a:r>
            <a:r>
              <a:rPr lang="es-ES" sz="2400" i="1" dirty="0">
                <a:solidFill>
                  <a:srgbClr val="8F43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 onomástica popular</a:t>
            </a:r>
          </a:p>
          <a:p>
            <a:pPr algn="ctr"/>
            <a:endParaRPr lang="es-ES" sz="1400" dirty="0">
              <a:solidFill>
                <a:srgbClr val="8F433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ES" sz="1400">
                <a:solidFill>
                  <a:srgbClr val="8F43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" sz="1400" dirty="0">
                <a:solidFill>
                  <a:srgbClr val="8F43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MULTIMODAL) </a:t>
            </a:r>
            <a:r>
              <a:rPr lang="es-ES" sz="1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ES" sz="14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Martes 23 de mayo, 12:00 h., Aula 201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https://eu.bbcollab.com/guest/63c94e5a94a743fc904216d7efba6351</a:t>
            </a:r>
            <a:endParaRPr lang="es-ES" sz="1800" dirty="0">
              <a:solidFill>
                <a:srgbClr val="242424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ES" sz="1800" dirty="0">
              <a:solidFill>
                <a:srgbClr val="242424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E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1022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48</TotalTime>
  <Words>57</Words>
  <Application>Microsoft Office PowerPoint</Application>
  <PresentationFormat>Panorámica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DOLORES</dc:creator>
  <cp:lastModifiedBy>MARIA DOLORES</cp:lastModifiedBy>
  <cp:revision>5</cp:revision>
  <dcterms:created xsi:type="dcterms:W3CDTF">2023-03-26T18:44:19Z</dcterms:created>
  <dcterms:modified xsi:type="dcterms:W3CDTF">2023-05-11T14:51:30Z</dcterms:modified>
</cp:coreProperties>
</file>