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0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tipo de la Universidad de Sevill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4953" y="5343546"/>
            <a:ext cx="1539584" cy="1376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/>
          <p:cNvSpPr/>
          <p:nvPr userDrawn="1"/>
        </p:nvSpPr>
        <p:spPr>
          <a:xfrm>
            <a:off x="3083162" y="5342245"/>
            <a:ext cx="62797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b="1" i="0" dirty="0" smtClean="0">
                <a:solidFill>
                  <a:srgbClr val="750006"/>
                </a:solidFill>
                <a:effectLst/>
                <a:latin typeface="PT Sans Narrow"/>
              </a:rPr>
              <a:t>Programa de Doctorado CIENCIA Y TECNOLOGÍA DE NUEVOS MATERIALES</a:t>
            </a:r>
            <a:endParaRPr lang="es-ES" sz="2400" dirty="0"/>
          </a:p>
        </p:txBody>
      </p:sp>
      <p:cxnSp>
        <p:nvCxnSpPr>
          <p:cNvPr id="9" name="Conector recto 8"/>
          <p:cNvCxnSpPr/>
          <p:nvPr userDrawn="1"/>
        </p:nvCxnSpPr>
        <p:spPr>
          <a:xfrm>
            <a:off x="420915" y="5240400"/>
            <a:ext cx="11436626" cy="13252"/>
          </a:xfrm>
          <a:prstGeom prst="line">
            <a:avLst/>
          </a:prstGeom>
          <a:ln w="79375" cmpd="dbl">
            <a:solidFill>
              <a:srgbClr val="8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 userDrawn="1"/>
        </p:nvCxnSpPr>
        <p:spPr>
          <a:xfrm>
            <a:off x="972457" y="740229"/>
            <a:ext cx="24960" cy="5979886"/>
          </a:xfrm>
          <a:prstGeom prst="line">
            <a:avLst/>
          </a:prstGeom>
          <a:ln w="79375" cmpd="dbl">
            <a:solidFill>
              <a:srgbClr val="8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9448" y="5656658"/>
            <a:ext cx="2600325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7577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8D6C3-4234-49D2-9DB6-0D42EF3073F2}" type="datetimeFigureOut">
              <a:rPr lang="es-ES" smtClean="0"/>
              <a:t>09/10/2018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6245-94AC-406C-AA5C-D33B25A7C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8133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8D6C3-4234-49D2-9DB6-0D42EF3073F2}" type="datetimeFigureOut">
              <a:rPr lang="es-ES" smtClean="0"/>
              <a:t>09/10/2018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6245-94AC-406C-AA5C-D33B25A7C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4609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gotipo de la Universidad de Sevill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98" y="189579"/>
            <a:ext cx="1036320" cy="926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ángulo 7"/>
          <p:cNvSpPr/>
          <p:nvPr userDrawn="1"/>
        </p:nvSpPr>
        <p:spPr>
          <a:xfrm>
            <a:off x="406401" y="5991987"/>
            <a:ext cx="116639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b="1" i="0" dirty="0" smtClean="0">
                <a:solidFill>
                  <a:srgbClr val="750006"/>
                </a:solidFill>
                <a:effectLst/>
                <a:latin typeface="PT Sans Narrow"/>
              </a:rPr>
              <a:t>Programa de Doctorado CIENCIA Y TECNOLOGÍA DE NUEVOS MATERIALES</a:t>
            </a:r>
            <a:endParaRPr lang="es-ES" sz="2000" dirty="0"/>
          </a:p>
        </p:txBody>
      </p:sp>
      <p:cxnSp>
        <p:nvCxnSpPr>
          <p:cNvPr id="9" name="Conector recto 8"/>
          <p:cNvCxnSpPr/>
          <p:nvPr userDrawn="1"/>
        </p:nvCxnSpPr>
        <p:spPr>
          <a:xfrm>
            <a:off x="420915" y="6140292"/>
            <a:ext cx="11436626" cy="13252"/>
          </a:xfrm>
          <a:prstGeom prst="line">
            <a:avLst/>
          </a:prstGeom>
          <a:ln w="79375" cmpd="dbl">
            <a:solidFill>
              <a:srgbClr val="8E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1917" y="238334"/>
            <a:ext cx="2600325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841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8D6C3-4234-49D2-9DB6-0D42EF3073F2}" type="datetimeFigureOut">
              <a:rPr lang="es-ES" smtClean="0"/>
              <a:t>09/10/2018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6245-94AC-406C-AA5C-D33B25A7C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7431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8D6C3-4234-49D2-9DB6-0D42EF3073F2}" type="datetimeFigureOut">
              <a:rPr lang="es-ES" smtClean="0"/>
              <a:t>09/10/2018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6245-94AC-406C-AA5C-D33B25A7C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6807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8D6C3-4234-49D2-9DB6-0D42EF3073F2}" type="datetimeFigureOut">
              <a:rPr lang="es-ES" smtClean="0"/>
              <a:t>09/10/2018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6245-94AC-406C-AA5C-D33B25A7C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046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8D6C3-4234-49D2-9DB6-0D42EF3073F2}" type="datetimeFigureOut">
              <a:rPr lang="es-ES" smtClean="0"/>
              <a:t>09/10/2018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6245-94AC-406C-AA5C-D33B25A7C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1129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8D6C3-4234-49D2-9DB6-0D42EF3073F2}" type="datetimeFigureOut">
              <a:rPr lang="es-ES" smtClean="0"/>
              <a:t>09/10/2018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6245-94AC-406C-AA5C-D33B25A7C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6910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8D6C3-4234-49D2-9DB6-0D42EF3073F2}" type="datetimeFigureOut">
              <a:rPr lang="es-ES" smtClean="0"/>
              <a:t>09/10/2018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6245-94AC-406C-AA5C-D33B25A7C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7955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8D6C3-4234-49D2-9DB6-0D42EF3073F2}" type="datetimeFigureOut">
              <a:rPr lang="es-ES" smtClean="0"/>
              <a:t>09/10/2018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56245-94AC-406C-AA5C-D33B25A7C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434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8D6C3-4234-49D2-9DB6-0D42EF3073F2}" type="datetimeFigureOut">
              <a:rPr lang="es-ES" smtClean="0"/>
              <a:t>09/10/2018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56245-94AC-406C-AA5C-D33B25A7C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388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3686628" y="1001485"/>
            <a:ext cx="58272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b="1" dirty="0" smtClean="0">
                <a:solidFill>
                  <a:srgbClr val="8E0000"/>
                </a:solidFill>
                <a:latin typeface="Bookman Old Style" panose="02050604050505020204" pitchFamily="18" charset="0"/>
              </a:rPr>
              <a:t>TÍTULO DE LA TESIS</a:t>
            </a:r>
            <a:endParaRPr lang="es-ES" sz="4000" b="1" dirty="0">
              <a:solidFill>
                <a:srgbClr val="8E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096000" y="3026228"/>
            <a:ext cx="52245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i="1" dirty="0" smtClean="0">
                <a:solidFill>
                  <a:srgbClr val="8E0000"/>
                </a:solidFill>
                <a:latin typeface="Bookman Old Style" panose="02050604050505020204" pitchFamily="18" charset="0"/>
              </a:rPr>
              <a:t>Nombre del doctorando</a:t>
            </a:r>
          </a:p>
          <a:p>
            <a:r>
              <a:rPr lang="es-ES" sz="2400" b="1" i="1" dirty="0" smtClean="0">
                <a:solidFill>
                  <a:srgbClr val="8E0000"/>
                </a:solidFill>
                <a:latin typeface="Bookman Old Style" panose="02050604050505020204" pitchFamily="18" charset="0"/>
              </a:rPr>
              <a:t>Línea de investigación</a:t>
            </a:r>
          </a:p>
          <a:p>
            <a:r>
              <a:rPr lang="es-ES" sz="2400" b="1" i="1" dirty="0" smtClean="0">
                <a:solidFill>
                  <a:srgbClr val="8E0000"/>
                </a:solidFill>
                <a:latin typeface="Bookman Old Style" panose="02050604050505020204" pitchFamily="18" charset="0"/>
              </a:rPr>
              <a:t>Año de Tesis</a:t>
            </a:r>
            <a:endParaRPr lang="es-ES" sz="2400" b="1" i="1" dirty="0">
              <a:solidFill>
                <a:srgbClr val="8E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813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960958" y="636922"/>
            <a:ext cx="7225055" cy="51706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dirty="0" smtClean="0">
                <a:latin typeface="Bookman Old Style" panose="02050604050505020204" pitchFamily="18" charset="0"/>
              </a:rPr>
              <a:t>Las presentaciones deben incluir los siguientes puntos: </a:t>
            </a:r>
          </a:p>
          <a:p>
            <a:pPr>
              <a:lnSpc>
                <a:spcPct val="150000"/>
              </a:lnSpc>
            </a:pPr>
            <a:endParaRPr lang="es-ES" sz="2000" dirty="0" smtClean="0">
              <a:latin typeface="Bookman Old Style" panose="02050604050505020204" pitchFamily="18" charset="0"/>
            </a:endParaRPr>
          </a:p>
          <a:p>
            <a:pPr>
              <a:lnSpc>
                <a:spcPct val="150000"/>
              </a:lnSpc>
            </a:pPr>
            <a:r>
              <a:rPr lang="es-ES" sz="2000" b="1" dirty="0" smtClean="0">
                <a:latin typeface="Bookman Old Style" panose="02050604050505020204" pitchFamily="18" charset="0"/>
              </a:rPr>
              <a:t>P. I. presentado</a:t>
            </a:r>
          </a:p>
          <a:p>
            <a:pPr>
              <a:lnSpc>
                <a:spcPct val="150000"/>
              </a:lnSpc>
            </a:pPr>
            <a:r>
              <a:rPr lang="es-ES" sz="2000" b="1" dirty="0" smtClean="0">
                <a:latin typeface="Bookman Old Style" panose="02050604050505020204" pitchFamily="18" charset="0"/>
              </a:rPr>
              <a:t>Resultados más relevantes</a:t>
            </a:r>
          </a:p>
          <a:p>
            <a:pPr>
              <a:lnSpc>
                <a:spcPct val="150000"/>
              </a:lnSpc>
            </a:pPr>
            <a:r>
              <a:rPr lang="es-ES" sz="2000" b="1" dirty="0" smtClean="0">
                <a:latin typeface="Bookman Old Style" panose="02050604050505020204" pitchFamily="18" charset="0"/>
              </a:rPr>
              <a:t>Desviaciones del P.I. inicial (justificación si los hay)</a:t>
            </a:r>
          </a:p>
          <a:p>
            <a:pPr>
              <a:lnSpc>
                <a:spcPct val="150000"/>
              </a:lnSpc>
            </a:pPr>
            <a:r>
              <a:rPr lang="es-ES" sz="2000" b="1" dirty="0" smtClean="0">
                <a:latin typeface="Bookman Old Style" panose="02050604050505020204" pitchFamily="18" charset="0"/>
              </a:rPr>
              <a:t>Planificación para el siguiente periodo</a:t>
            </a:r>
          </a:p>
          <a:p>
            <a:pPr>
              <a:lnSpc>
                <a:spcPct val="150000"/>
              </a:lnSpc>
            </a:pPr>
            <a:r>
              <a:rPr lang="es-ES" sz="2000" b="1" dirty="0" smtClean="0">
                <a:latin typeface="Bookman Old Style" panose="02050604050505020204" pitchFamily="18" charset="0"/>
              </a:rPr>
              <a:t>D.A.D actualizado </a:t>
            </a:r>
          </a:p>
          <a:p>
            <a:pPr marL="1976438" indent="-268288">
              <a:buFont typeface="Wingdings" panose="05000000000000000000" pitchFamily="2" charset="2"/>
              <a:buChar char="Ø"/>
            </a:pPr>
            <a:r>
              <a:rPr lang="es-ES" sz="2000" b="1" dirty="0" smtClean="0">
                <a:latin typeface="Bookman Old Style" panose="02050604050505020204" pitchFamily="18" charset="0"/>
              </a:rPr>
              <a:t>Cursos</a:t>
            </a:r>
          </a:p>
          <a:p>
            <a:pPr marL="1976438" indent="-268288">
              <a:buFont typeface="Wingdings" panose="05000000000000000000" pitchFamily="2" charset="2"/>
              <a:buChar char="Ø"/>
            </a:pPr>
            <a:r>
              <a:rPr lang="es-ES" sz="2000" b="1" dirty="0" smtClean="0">
                <a:latin typeface="Bookman Old Style" panose="02050604050505020204" pitchFamily="18" charset="0"/>
              </a:rPr>
              <a:t>Congresos</a:t>
            </a:r>
          </a:p>
          <a:p>
            <a:pPr marL="1976438" indent="-268288">
              <a:buFont typeface="Wingdings" panose="05000000000000000000" pitchFamily="2" charset="2"/>
              <a:buChar char="Ø"/>
            </a:pPr>
            <a:r>
              <a:rPr lang="es-ES" sz="2000" b="1" dirty="0" smtClean="0">
                <a:latin typeface="Bookman Old Style" panose="02050604050505020204" pitchFamily="18" charset="0"/>
              </a:rPr>
              <a:t>Conferencias</a:t>
            </a:r>
          </a:p>
          <a:p>
            <a:pPr marL="1976438" indent="-268288">
              <a:buFont typeface="Wingdings" panose="05000000000000000000" pitchFamily="2" charset="2"/>
              <a:buChar char="Ø"/>
            </a:pPr>
            <a:r>
              <a:rPr lang="es-ES" sz="2000" b="1" dirty="0" smtClean="0">
                <a:latin typeface="Bookman Old Style" panose="02050604050505020204" pitchFamily="18" charset="0"/>
              </a:rPr>
              <a:t>Publicaciones</a:t>
            </a:r>
          </a:p>
          <a:p>
            <a:pPr marL="1976438" indent="-268288">
              <a:buFont typeface="Wingdings" panose="05000000000000000000" pitchFamily="2" charset="2"/>
              <a:buChar char="Ø"/>
            </a:pPr>
            <a:r>
              <a:rPr lang="es-ES" sz="2000" b="1" dirty="0" smtClean="0">
                <a:latin typeface="Bookman Old Style" panose="02050604050505020204" pitchFamily="18" charset="0"/>
              </a:rPr>
              <a:t>Estancias</a:t>
            </a:r>
          </a:p>
          <a:p>
            <a:pPr marL="1976438" indent="-268288">
              <a:buFont typeface="Wingdings" panose="05000000000000000000" pitchFamily="2" charset="2"/>
              <a:buChar char="Ø"/>
            </a:pPr>
            <a:r>
              <a:rPr lang="es-ES" sz="2000" b="1" dirty="0" smtClean="0">
                <a:latin typeface="Bookman Old Style" panose="02050604050505020204" pitchFamily="18" charset="0"/>
              </a:rPr>
              <a:t>Clases impartidas</a:t>
            </a:r>
            <a:endParaRPr lang="es-ES" sz="20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0554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189</TotalTime>
  <Words>54</Words>
  <Application>Microsoft Office PowerPoint</Application>
  <PresentationFormat>Panorámica</PresentationFormat>
  <Paragraphs>17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Bookman Old Style</vt:lpstr>
      <vt:lpstr>Calibri</vt:lpstr>
      <vt:lpstr>Calibri Light</vt:lpstr>
      <vt:lpstr>PT Sans Narrow</vt:lpstr>
      <vt:lpstr>Wingdings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 de Windows</cp:lastModifiedBy>
  <cp:revision>5</cp:revision>
  <cp:lastPrinted>2016-06-28T09:28:34Z</cp:lastPrinted>
  <dcterms:created xsi:type="dcterms:W3CDTF">2016-02-11T10:29:31Z</dcterms:created>
  <dcterms:modified xsi:type="dcterms:W3CDTF">2018-10-09T13:44:48Z</dcterms:modified>
</cp:coreProperties>
</file>