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8" r:id="rId3"/>
    <p:sldId id="418" r:id="rId4"/>
    <p:sldId id="354" r:id="rId5"/>
    <p:sldId id="422" r:id="rId6"/>
    <p:sldId id="361" r:id="rId7"/>
    <p:sldId id="359" r:id="rId8"/>
    <p:sldId id="362" r:id="rId9"/>
    <p:sldId id="374" r:id="rId10"/>
    <p:sldId id="375" r:id="rId11"/>
    <p:sldId id="376" r:id="rId12"/>
    <p:sldId id="377" r:id="rId13"/>
    <p:sldId id="378" r:id="rId14"/>
    <p:sldId id="419" r:id="rId15"/>
    <p:sldId id="383" r:id="rId16"/>
    <p:sldId id="364" r:id="rId17"/>
    <p:sldId id="365" r:id="rId18"/>
    <p:sldId id="380" r:id="rId19"/>
    <p:sldId id="382" r:id="rId20"/>
    <p:sldId id="369" r:id="rId21"/>
    <p:sldId id="370" r:id="rId22"/>
    <p:sldId id="398" r:id="rId23"/>
    <p:sldId id="417" r:id="rId24"/>
    <p:sldId id="386" r:id="rId25"/>
    <p:sldId id="387" r:id="rId26"/>
    <p:sldId id="393" r:id="rId27"/>
    <p:sldId id="394" r:id="rId28"/>
    <p:sldId id="395" r:id="rId29"/>
    <p:sldId id="399" r:id="rId30"/>
    <p:sldId id="420" r:id="rId31"/>
    <p:sldId id="405" r:id="rId32"/>
    <p:sldId id="406" r:id="rId33"/>
    <p:sldId id="407" r:id="rId34"/>
    <p:sldId id="409" r:id="rId35"/>
    <p:sldId id="410" r:id="rId36"/>
    <p:sldId id="411" r:id="rId37"/>
    <p:sldId id="416" r:id="rId38"/>
    <p:sldId id="421" r:id="rId39"/>
    <p:sldId id="413" r:id="rId40"/>
    <p:sldId id="351" r:id="rId41"/>
    <p:sldId id="415" r:id="rId42"/>
    <p:sldId id="283" r:id="rId43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9A72"/>
    <a:srgbClr val="000066"/>
    <a:srgbClr val="CC0000"/>
    <a:srgbClr val="FF5050"/>
    <a:srgbClr val="FFCC66"/>
    <a:srgbClr val="FFFFCC"/>
    <a:srgbClr val="FFCC99"/>
    <a:srgbClr val="FF9933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430" autoAdjust="0"/>
    <p:restoredTop sz="92775" autoAdjust="0"/>
  </p:normalViewPr>
  <p:slideViewPr>
    <p:cSldViewPr>
      <p:cViewPr varScale="1">
        <p:scale>
          <a:sx n="74" d="100"/>
          <a:sy n="74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E59C1C-37A3-43E7-A945-BBE5DDCF415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F9BFE6-FB08-4434-84BC-5DD6F18B793C}">
      <dgm:prSet phldrT="[Texto]"/>
      <dgm:spPr>
        <a:solidFill>
          <a:schemeClr val="tx2">
            <a:lumMod val="40000"/>
            <a:lumOff val="6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ES_tradnl" dirty="0" err="1" smtClean="0">
              <a:solidFill>
                <a:schemeClr val="tx1"/>
              </a:solidFill>
            </a:rPr>
            <a:t>Strategic</a:t>
          </a:r>
          <a:r>
            <a:rPr lang="es-ES_tradnl" dirty="0" smtClean="0">
              <a:solidFill>
                <a:schemeClr val="tx1"/>
              </a:solidFill>
            </a:rPr>
            <a:t> Plan </a:t>
          </a:r>
          <a:r>
            <a:rPr lang="es-ES_tradnl" dirty="0" err="1" smtClean="0">
              <a:solidFill>
                <a:schemeClr val="tx1"/>
              </a:solidFill>
            </a:rPr>
            <a:t>for</a:t>
          </a:r>
          <a:r>
            <a:rPr lang="es-ES_tradnl" dirty="0" smtClean="0">
              <a:solidFill>
                <a:schemeClr val="tx1"/>
              </a:solidFill>
            </a:rPr>
            <a:t> </a:t>
          </a:r>
          <a:r>
            <a:rPr lang="es-ES_tradnl" dirty="0" err="1" smtClean="0">
              <a:solidFill>
                <a:schemeClr val="tx1"/>
              </a:solidFill>
            </a:rPr>
            <a:t>the</a:t>
          </a:r>
          <a:r>
            <a:rPr lang="es-ES_tradnl" dirty="0" smtClean="0">
              <a:solidFill>
                <a:schemeClr val="tx1"/>
              </a:solidFill>
            </a:rPr>
            <a:t> </a:t>
          </a:r>
          <a:r>
            <a:rPr lang="es-ES_tradnl" dirty="0" err="1" smtClean="0">
              <a:solidFill>
                <a:schemeClr val="tx1"/>
              </a:solidFill>
            </a:rPr>
            <a:t>University</a:t>
          </a:r>
          <a:r>
            <a:rPr lang="es-ES_tradnl" dirty="0" smtClean="0">
              <a:solidFill>
                <a:schemeClr val="tx1"/>
              </a:solidFill>
            </a:rPr>
            <a:t> of </a:t>
          </a:r>
          <a:r>
            <a:rPr lang="es-ES_tradnl" dirty="0" err="1" smtClean="0">
              <a:solidFill>
                <a:schemeClr val="tx1"/>
              </a:solidFill>
            </a:rPr>
            <a:t>Seville</a:t>
          </a:r>
          <a:endParaRPr lang="es-ES" dirty="0">
            <a:solidFill>
              <a:schemeClr val="tx1"/>
            </a:solidFill>
          </a:endParaRPr>
        </a:p>
      </dgm:t>
    </dgm:pt>
    <dgm:pt modelId="{5050A224-B907-4D1E-AED8-3A282564A0EE}" type="parTrans" cxnId="{E4C4D12B-0923-444B-B9F4-D0D385344128}">
      <dgm:prSet/>
      <dgm:spPr/>
      <dgm:t>
        <a:bodyPr/>
        <a:lstStyle/>
        <a:p>
          <a:endParaRPr lang="es-ES"/>
        </a:p>
      </dgm:t>
    </dgm:pt>
    <dgm:pt modelId="{411C706E-85D3-4F41-B93D-56A7827506BC}" type="sibTrans" cxnId="{E4C4D12B-0923-444B-B9F4-D0D385344128}">
      <dgm:prSet/>
      <dgm:spPr/>
      <dgm:t>
        <a:bodyPr/>
        <a:lstStyle/>
        <a:p>
          <a:endParaRPr lang="es-ES"/>
        </a:p>
      </dgm:t>
    </dgm:pt>
    <dgm:pt modelId="{66869C53-5537-4D5B-BC72-CCF16578BEAD}">
      <dgm:prSet phldrT="[Texto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_tradnl" dirty="0" err="1" smtClean="0"/>
            <a:t>Strategic</a:t>
          </a:r>
          <a:r>
            <a:rPr lang="es-ES_tradnl" dirty="0" smtClean="0"/>
            <a:t> Plan </a:t>
          </a:r>
          <a:r>
            <a:rPr lang="es-ES_tradnl" dirty="0" err="1" smtClean="0"/>
            <a:t>for</a:t>
          </a:r>
          <a:r>
            <a:rPr lang="es-ES_tradnl" dirty="0" smtClean="0"/>
            <a:t> International </a:t>
          </a:r>
          <a:r>
            <a:rPr lang="es-ES_tradnl" dirty="0" err="1" smtClean="0"/>
            <a:t>Relations</a:t>
          </a:r>
          <a:endParaRPr lang="es-ES" dirty="0"/>
        </a:p>
      </dgm:t>
    </dgm:pt>
    <dgm:pt modelId="{CAE0DD9D-263F-429A-87C2-FD03AA3B56E6}" type="parTrans" cxnId="{52CE973B-083E-4087-A855-BD9C6BFB7C4B}">
      <dgm:prSet/>
      <dgm:spPr/>
      <dgm:t>
        <a:bodyPr/>
        <a:lstStyle/>
        <a:p>
          <a:endParaRPr lang="es-ES"/>
        </a:p>
      </dgm:t>
    </dgm:pt>
    <dgm:pt modelId="{CD201C38-6B9C-4185-953E-72D34340E735}" type="sibTrans" cxnId="{52CE973B-083E-4087-A855-BD9C6BFB7C4B}">
      <dgm:prSet/>
      <dgm:spPr/>
      <dgm:t>
        <a:bodyPr/>
        <a:lstStyle/>
        <a:p>
          <a:endParaRPr lang="es-ES"/>
        </a:p>
      </dgm:t>
    </dgm:pt>
    <dgm:pt modelId="{7CD02DEA-24C5-495C-AE37-3CC6DFE32D41}" type="pres">
      <dgm:prSet presAssocID="{EFE59C1C-37A3-43E7-A945-BBE5DDCF415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17E56B1-3DD9-4287-98CA-20CCBCB852E3}" type="pres">
      <dgm:prSet presAssocID="{D6F9BFE6-FB08-4434-84BC-5DD6F18B793C}" presName="root" presStyleCnt="0"/>
      <dgm:spPr/>
    </dgm:pt>
    <dgm:pt modelId="{225D66B6-C788-4F55-856E-7DD4BAC2EE0E}" type="pres">
      <dgm:prSet presAssocID="{D6F9BFE6-FB08-4434-84BC-5DD6F18B793C}" presName="rootComposite" presStyleCnt="0"/>
      <dgm:spPr/>
    </dgm:pt>
    <dgm:pt modelId="{4441B228-66E9-4741-8126-3C7014D0ACEF}" type="pres">
      <dgm:prSet presAssocID="{D6F9BFE6-FB08-4434-84BC-5DD6F18B793C}" presName="rootText" presStyleLbl="node1" presStyleIdx="0" presStyleCnt="1" custLinFactNeighborX="-556" custLinFactNeighborY="-151"/>
      <dgm:spPr/>
      <dgm:t>
        <a:bodyPr/>
        <a:lstStyle/>
        <a:p>
          <a:endParaRPr lang="es-ES"/>
        </a:p>
      </dgm:t>
    </dgm:pt>
    <dgm:pt modelId="{3E7C0F51-895A-46F2-90B6-17BCD8D6B30B}" type="pres">
      <dgm:prSet presAssocID="{D6F9BFE6-FB08-4434-84BC-5DD6F18B793C}" presName="rootConnector" presStyleLbl="node1" presStyleIdx="0" presStyleCnt="1"/>
      <dgm:spPr/>
      <dgm:t>
        <a:bodyPr/>
        <a:lstStyle/>
        <a:p>
          <a:endParaRPr lang="es-ES"/>
        </a:p>
      </dgm:t>
    </dgm:pt>
    <dgm:pt modelId="{6A694662-5609-4EBF-9AE3-EE0204FED937}" type="pres">
      <dgm:prSet presAssocID="{D6F9BFE6-FB08-4434-84BC-5DD6F18B793C}" presName="childShape" presStyleCnt="0"/>
      <dgm:spPr/>
    </dgm:pt>
    <dgm:pt modelId="{AC9F8666-00B9-4ED4-8082-01126B16FA0B}" type="pres">
      <dgm:prSet presAssocID="{CAE0DD9D-263F-429A-87C2-FD03AA3B56E6}" presName="Name13" presStyleLbl="parChTrans1D2" presStyleIdx="0" presStyleCnt="1"/>
      <dgm:spPr/>
      <dgm:t>
        <a:bodyPr/>
        <a:lstStyle/>
        <a:p>
          <a:endParaRPr lang="es-ES"/>
        </a:p>
      </dgm:t>
    </dgm:pt>
    <dgm:pt modelId="{F613567D-FCF8-4FBA-B0E6-97A380BEBFD1}" type="pres">
      <dgm:prSet presAssocID="{66869C53-5537-4D5B-BC72-CCF16578BEAD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7B7752E-1218-4C5D-9954-C27E5A57E41B}" type="presOf" srcId="{66869C53-5537-4D5B-BC72-CCF16578BEAD}" destId="{F613567D-FCF8-4FBA-B0E6-97A380BEBFD1}" srcOrd="0" destOrd="0" presId="urn:microsoft.com/office/officeart/2005/8/layout/hierarchy3"/>
    <dgm:cxn modelId="{52CE973B-083E-4087-A855-BD9C6BFB7C4B}" srcId="{D6F9BFE6-FB08-4434-84BC-5DD6F18B793C}" destId="{66869C53-5537-4D5B-BC72-CCF16578BEAD}" srcOrd="0" destOrd="0" parTransId="{CAE0DD9D-263F-429A-87C2-FD03AA3B56E6}" sibTransId="{CD201C38-6B9C-4185-953E-72D34340E735}"/>
    <dgm:cxn modelId="{6E54751E-C2D3-45F5-8FCF-C7889F4B4B1E}" type="presOf" srcId="{D6F9BFE6-FB08-4434-84BC-5DD6F18B793C}" destId="{4441B228-66E9-4741-8126-3C7014D0ACEF}" srcOrd="0" destOrd="0" presId="urn:microsoft.com/office/officeart/2005/8/layout/hierarchy3"/>
    <dgm:cxn modelId="{E4C4D12B-0923-444B-B9F4-D0D385344128}" srcId="{EFE59C1C-37A3-43E7-A945-BBE5DDCF415E}" destId="{D6F9BFE6-FB08-4434-84BC-5DD6F18B793C}" srcOrd="0" destOrd="0" parTransId="{5050A224-B907-4D1E-AED8-3A282564A0EE}" sibTransId="{411C706E-85D3-4F41-B93D-56A7827506BC}"/>
    <dgm:cxn modelId="{24D8AB78-CC63-4FF5-9D3D-91BA033CBC3C}" type="presOf" srcId="{EFE59C1C-37A3-43E7-A945-BBE5DDCF415E}" destId="{7CD02DEA-24C5-495C-AE37-3CC6DFE32D41}" srcOrd="0" destOrd="0" presId="urn:microsoft.com/office/officeart/2005/8/layout/hierarchy3"/>
    <dgm:cxn modelId="{04FE1364-9E0A-4DAD-9E58-2BD0CD53014E}" type="presOf" srcId="{D6F9BFE6-FB08-4434-84BC-5DD6F18B793C}" destId="{3E7C0F51-895A-46F2-90B6-17BCD8D6B30B}" srcOrd="1" destOrd="0" presId="urn:microsoft.com/office/officeart/2005/8/layout/hierarchy3"/>
    <dgm:cxn modelId="{7E2DA1E8-9E09-470B-B5F0-F70132969310}" type="presOf" srcId="{CAE0DD9D-263F-429A-87C2-FD03AA3B56E6}" destId="{AC9F8666-00B9-4ED4-8082-01126B16FA0B}" srcOrd="0" destOrd="0" presId="urn:microsoft.com/office/officeart/2005/8/layout/hierarchy3"/>
    <dgm:cxn modelId="{781BB1E3-CB2C-4694-98A8-E4A6370CA176}" type="presParOf" srcId="{7CD02DEA-24C5-495C-AE37-3CC6DFE32D41}" destId="{517E56B1-3DD9-4287-98CA-20CCBCB852E3}" srcOrd="0" destOrd="0" presId="urn:microsoft.com/office/officeart/2005/8/layout/hierarchy3"/>
    <dgm:cxn modelId="{37AE2C1E-FFF2-4145-B4FA-83919BD7E75F}" type="presParOf" srcId="{517E56B1-3DD9-4287-98CA-20CCBCB852E3}" destId="{225D66B6-C788-4F55-856E-7DD4BAC2EE0E}" srcOrd="0" destOrd="0" presId="urn:microsoft.com/office/officeart/2005/8/layout/hierarchy3"/>
    <dgm:cxn modelId="{9392E1CF-94EA-4B7C-AE7F-B58556FF99E8}" type="presParOf" srcId="{225D66B6-C788-4F55-856E-7DD4BAC2EE0E}" destId="{4441B228-66E9-4741-8126-3C7014D0ACEF}" srcOrd="0" destOrd="0" presId="urn:microsoft.com/office/officeart/2005/8/layout/hierarchy3"/>
    <dgm:cxn modelId="{87641AA9-2264-4C43-BF5D-77FC037069F7}" type="presParOf" srcId="{225D66B6-C788-4F55-856E-7DD4BAC2EE0E}" destId="{3E7C0F51-895A-46F2-90B6-17BCD8D6B30B}" srcOrd="1" destOrd="0" presId="urn:microsoft.com/office/officeart/2005/8/layout/hierarchy3"/>
    <dgm:cxn modelId="{BBD100F6-D9CF-4A51-8FFC-F41882CAA480}" type="presParOf" srcId="{517E56B1-3DD9-4287-98CA-20CCBCB852E3}" destId="{6A694662-5609-4EBF-9AE3-EE0204FED937}" srcOrd="1" destOrd="0" presId="urn:microsoft.com/office/officeart/2005/8/layout/hierarchy3"/>
    <dgm:cxn modelId="{4BC3A223-C907-4EE9-9181-7393B8F1C9F7}" type="presParOf" srcId="{6A694662-5609-4EBF-9AE3-EE0204FED937}" destId="{AC9F8666-00B9-4ED4-8082-01126B16FA0B}" srcOrd="0" destOrd="0" presId="urn:microsoft.com/office/officeart/2005/8/layout/hierarchy3"/>
    <dgm:cxn modelId="{ECCC83F1-167C-485E-8561-6CC9C10BFBF3}" type="presParOf" srcId="{6A694662-5609-4EBF-9AE3-EE0204FED937}" destId="{F613567D-FCF8-4FBA-B0E6-97A380BEBFD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E7AB0A-7EB0-49D4-8F4F-5E03C9E19F8C}" type="doc">
      <dgm:prSet loTypeId="urn:microsoft.com/office/officeart/2005/8/layout/chevron2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s-ES"/>
        </a:p>
      </dgm:t>
    </dgm:pt>
    <dgm:pt modelId="{7077FD2E-7A7D-4610-B924-C20536A07F4D}">
      <dgm:prSet phldrT="[Texto]" custT="1"/>
      <dgm:spPr/>
      <dgm:t>
        <a:bodyPr/>
        <a:lstStyle/>
        <a:p>
          <a:r>
            <a:rPr lang="es-ES" sz="2200" dirty="0" smtClean="0">
              <a:latin typeface="Book Antiqua" pitchFamily="18" charset="0"/>
            </a:rPr>
            <a:t>   </a:t>
          </a:r>
          <a:endParaRPr lang="es-ES" sz="2200" dirty="0">
            <a:latin typeface="Book Antiqua" pitchFamily="18" charset="0"/>
          </a:endParaRPr>
        </a:p>
      </dgm:t>
    </dgm:pt>
    <dgm:pt modelId="{48B18FED-3210-44C4-9503-E24EE314D17D}" type="parTrans" cxnId="{66FAF873-EB9E-4CBA-BAD4-53C018DA9451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7B2389F1-4AEA-4A72-A2D6-FC32A4A66BDF}" type="sibTrans" cxnId="{66FAF873-EB9E-4CBA-BAD4-53C018DA9451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F4AD769A-D079-4D7C-BCAA-912645970579}">
      <dgm:prSet phldrT="[Texto]" custT="1"/>
      <dgm:spPr/>
      <dgm:t>
        <a:bodyPr/>
        <a:lstStyle/>
        <a:p>
          <a:endParaRPr lang="es-ES" sz="2200" dirty="0">
            <a:latin typeface="Book Antiqua" pitchFamily="18" charset="0"/>
          </a:endParaRPr>
        </a:p>
      </dgm:t>
    </dgm:pt>
    <dgm:pt modelId="{D0D07BB7-AE9B-4CFE-90BA-DF629739A200}" type="parTrans" cxnId="{1E26B49B-A088-43B6-86D5-653BF4CB40DB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AED51240-4811-4683-A1B4-AB7D5BBB4611}" type="sibTrans" cxnId="{1E26B49B-A088-43B6-86D5-653BF4CB40DB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18984A17-6A11-49E6-9F1F-179DA6B187A8}">
      <dgm:prSet phldrT="[Texto]" custT="1"/>
      <dgm:spPr/>
      <dgm:t>
        <a:bodyPr/>
        <a:lstStyle/>
        <a:p>
          <a:pPr algn="just"/>
          <a:r>
            <a:rPr lang="es-ES" sz="2200" b="1" dirty="0" err="1" smtClean="0">
              <a:latin typeface="Book Antiqua" pitchFamily="18" charset="0"/>
            </a:rPr>
            <a:t>Innovation</a:t>
          </a:r>
          <a:r>
            <a:rPr lang="es-ES" sz="2200" b="1" dirty="0" smtClean="0">
              <a:latin typeface="Book Antiqua" pitchFamily="18" charset="0"/>
            </a:rPr>
            <a:t> and </a:t>
          </a:r>
          <a:r>
            <a:rPr lang="es-ES" sz="2200" b="1" dirty="0" err="1" smtClean="0">
              <a:latin typeface="Book Antiqua" pitchFamily="18" charset="0"/>
            </a:rPr>
            <a:t>development</a:t>
          </a:r>
          <a:r>
            <a:rPr lang="es-ES" sz="2200" b="1" dirty="0" smtClean="0">
              <a:latin typeface="Book Antiqua" pitchFamily="18" charset="0"/>
            </a:rPr>
            <a:t>: </a:t>
          </a:r>
          <a:r>
            <a:rPr lang="es-ES" sz="2200" b="0" dirty="0" err="1" smtClean="0">
              <a:latin typeface="Book Antiqua" pitchFamily="18" charset="0"/>
            </a:rPr>
            <a:t>indicates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the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knowledge</a:t>
          </a:r>
          <a:r>
            <a:rPr lang="es-ES" sz="2200" b="0" dirty="0" smtClean="0">
              <a:latin typeface="Book Antiqua" pitchFamily="18" charset="0"/>
            </a:rPr>
            <a:t> and </a:t>
          </a:r>
          <a:r>
            <a:rPr lang="es-ES" sz="2200" b="0" dirty="0" err="1" smtClean="0">
              <a:latin typeface="Book Antiqua" pitchFamily="18" charset="0"/>
            </a:rPr>
            <a:t>skills</a:t>
          </a:r>
          <a:r>
            <a:rPr lang="es-ES" sz="2200" b="0" dirty="0" smtClean="0">
              <a:latin typeface="Book Antiqua" pitchFamily="18" charset="0"/>
            </a:rPr>
            <a:t> of </a:t>
          </a:r>
          <a:r>
            <a:rPr lang="es-ES" sz="2200" b="0" dirty="0" err="1" smtClean="0">
              <a:latin typeface="Book Antiqua" pitchFamily="18" charset="0"/>
            </a:rPr>
            <a:t>the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university</a:t>
          </a:r>
          <a:endParaRPr lang="es-ES" sz="2200" dirty="0">
            <a:latin typeface="Book Antiqua" pitchFamily="18" charset="0"/>
          </a:endParaRPr>
        </a:p>
      </dgm:t>
    </dgm:pt>
    <dgm:pt modelId="{4A763679-377A-4316-9D8B-5BD2A29B58A7}" type="parTrans" cxnId="{7C1FE9DE-D4B5-43CF-9E87-9ECA756FCFCF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5B4EB9F3-3AF4-49B0-A00F-7CB62E5FD46F}" type="sibTrans" cxnId="{7C1FE9DE-D4B5-43CF-9E87-9ECA756FCFCF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4C7969EB-A42E-4E24-B0E6-4A993479388F}">
      <dgm:prSet phldrT="[Texto]" custT="1"/>
      <dgm:spPr/>
      <dgm:t>
        <a:bodyPr/>
        <a:lstStyle/>
        <a:p>
          <a:r>
            <a:rPr lang="es-ES" sz="2200" dirty="0" smtClean="0">
              <a:latin typeface="Book Antiqua" pitchFamily="18" charset="0"/>
            </a:rPr>
            <a:t>    </a:t>
          </a:r>
          <a:endParaRPr lang="es-ES" sz="2200" dirty="0">
            <a:latin typeface="Book Antiqua" pitchFamily="18" charset="0"/>
          </a:endParaRPr>
        </a:p>
      </dgm:t>
    </dgm:pt>
    <dgm:pt modelId="{06BF39B9-06AE-4E48-AE48-310FBECD85A3}" type="parTrans" cxnId="{202C2323-4367-4E62-9574-3874C74CF464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6CF82F09-6EE3-44DC-BD46-5FB2299A5E93}" type="sibTrans" cxnId="{202C2323-4367-4E62-9574-3874C74CF464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B9A683E7-AB76-4C6C-8578-DDC213C82AF6}">
      <dgm:prSet phldrT="[Texto]" custT="1"/>
      <dgm:spPr/>
      <dgm:t>
        <a:bodyPr/>
        <a:lstStyle/>
        <a:p>
          <a:pPr algn="just"/>
          <a:r>
            <a:rPr lang="es-ES" sz="2200" b="1" dirty="0" err="1" smtClean="0">
              <a:latin typeface="Book Antiqua" pitchFamily="18" charset="0"/>
            </a:rPr>
            <a:t>Funding</a:t>
          </a:r>
          <a:r>
            <a:rPr lang="es-ES" sz="2200" b="1" dirty="0" smtClean="0">
              <a:latin typeface="Book Antiqua" pitchFamily="18" charset="0"/>
            </a:rPr>
            <a:t>: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controls</a:t>
          </a:r>
          <a:r>
            <a:rPr lang="es-ES" sz="2200" b="0" dirty="0" smtClean="0">
              <a:latin typeface="Book Antiqua" pitchFamily="18" charset="0"/>
            </a:rPr>
            <a:t>  </a:t>
          </a:r>
          <a:r>
            <a:rPr lang="es-ES" sz="2200" b="0" dirty="0" err="1" smtClean="0">
              <a:latin typeface="Book Antiqua" pitchFamily="18" charset="0"/>
            </a:rPr>
            <a:t>some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aspects</a:t>
          </a:r>
          <a:r>
            <a:rPr lang="es-ES" sz="2200" b="0" dirty="0" smtClean="0">
              <a:latin typeface="Book Antiqua" pitchFamily="18" charset="0"/>
            </a:rPr>
            <a:t> of </a:t>
          </a:r>
          <a:r>
            <a:rPr lang="es-ES" sz="2200" b="0" dirty="0" err="1" smtClean="0">
              <a:latin typeface="Book Antiqua" pitchFamily="18" charset="0"/>
            </a:rPr>
            <a:t>the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strategic</a:t>
          </a:r>
          <a:r>
            <a:rPr lang="es-ES" sz="2200" b="0" dirty="0" smtClean="0">
              <a:latin typeface="Book Antiqua" pitchFamily="18" charset="0"/>
            </a:rPr>
            <a:t> plan </a:t>
          </a:r>
          <a:r>
            <a:rPr lang="es-ES" sz="2200" b="0" dirty="0" err="1" smtClean="0">
              <a:latin typeface="Book Antiqua" pitchFamily="18" charset="0"/>
            </a:rPr>
            <a:t>but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it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is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not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considered</a:t>
          </a:r>
          <a:r>
            <a:rPr lang="es-ES" sz="2200" b="0" dirty="0" smtClean="0">
              <a:latin typeface="Book Antiqua" pitchFamily="18" charset="0"/>
            </a:rPr>
            <a:t> a </a:t>
          </a:r>
          <a:r>
            <a:rPr lang="es-ES" sz="2200" b="0" dirty="0" err="1" smtClean="0">
              <a:latin typeface="Book Antiqua" pitchFamily="18" charset="0"/>
            </a:rPr>
            <a:t>strategic</a:t>
          </a:r>
          <a:r>
            <a:rPr lang="es-ES" sz="2200" b="0" dirty="0" smtClean="0">
              <a:latin typeface="Book Antiqua" pitchFamily="18" charset="0"/>
            </a:rPr>
            <a:t> line</a:t>
          </a:r>
          <a:endParaRPr lang="es-ES" sz="2200" b="1" dirty="0">
            <a:latin typeface="Book Antiqua" pitchFamily="18" charset="0"/>
          </a:endParaRPr>
        </a:p>
      </dgm:t>
    </dgm:pt>
    <dgm:pt modelId="{D8EE360D-8D10-4594-A0E8-1C4DC579E643}" type="parTrans" cxnId="{25197E80-F51F-4AB7-B7B0-62B84EE0F627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3241F7BB-080F-4C87-BE8F-42557FA461F7}" type="sibTrans" cxnId="{25197E80-F51F-4AB7-B7B0-62B84EE0F627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A75FBA3B-9EB2-4A82-B91F-0AAA50F745F6}">
      <dgm:prSet phldrT="[Texto]" custT="1"/>
      <dgm:spPr/>
      <dgm:t>
        <a:bodyPr/>
        <a:lstStyle/>
        <a:p>
          <a:pPr algn="just"/>
          <a:r>
            <a:rPr lang="es-ES_tradnl" sz="2200" b="1" dirty="0" err="1" smtClean="0">
              <a:solidFill>
                <a:schemeClr val="tx1"/>
              </a:solidFill>
              <a:latin typeface="Book Antiqua" pitchFamily="18" charset="0"/>
            </a:rPr>
            <a:t>Users</a:t>
          </a:r>
          <a:r>
            <a:rPr lang="es-ES_tradnl" sz="2200" b="1" dirty="0" smtClean="0">
              <a:solidFill>
                <a:schemeClr val="tx1"/>
              </a:solidFill>
              <a:latin typeface="Book Antiqua" pitchFamily="18" charset="0"/>
            </a:rPr>
            <a:t> and social </a:t>
          </a:r>
          <a:r>
            <a:rPr lang="es-ES_tradnl" sz="2200" b="1" dirty="0" err="1" smtClean="0">
              <a:solidFill>
                <a:schemeClr val="tx1"/>
              </a:solidFill>
              <a:latin typeface="Book Antiqua" pitchFamily="18" charset="0"/>
            </a:rPr>
            <a:t>responsability</a:t>
          </a:r>
          <a:r>
            <a:rPr lang="es-ES_tradnl" sz="2200" b="1" dirty="0" smtClean="0">
              <a:solidFill>
                <a:schemeClr val="tx1"/>
              </a:solidFill>
              <a:latin typeface="Book Antiqua" pitchFamily="18" charset="0"/>
            </a:rPr>
            <a:t>: </a:t>
          </a:r>
          <a:r>
            <a:rPr lang="es-ES_tradnl" sz="2200" b="0" dirty="0" err="1" smtClean="0">
              <a:solidFill>
                <a:schemeClr val="tx1"/>
              </a:solidFill>
              <a:latin typeface="Book Antiqua" pitchFamily="18" charset="0"/>
            </a:rPr>
            <a:t>measures</a:t>
          </a:r>
          <a:r>
            <a:rPr lang="es-ES_tradnl" sz="2200" b="0" dirty="0" smtClean="0">
              <a:solidFill>
                <a:schemeClr val="tx1"/>
              </a:solidFill>
              <a:latin typeface="Book Antiqua" pitchFamily="18" charset="0"/>
            </a:rPr>
            <a:t> </a:t>
          </a:r>
          <a:r>
            <a:rPr lang="es-ES_tradnl" sz="2200" b="0" dirty="0" err="1" smtClean="0">
              <a:solidFill>
                <a:schemeClr val="tx1"/>
              </a:solidFill>
              <a:latin typeface="Book Antiqua" pitchFamily="18" charset="0"/>
            </a:rPr>
            <a:t>user</a:t>
          </a:r>
          <a:r>
            <a:rPr lang="es-ES_tradnl" sz="2200" b="0" dirty="0" smtClean="0">
              <a:solidFill>
                <a:schemeClr val="tx1"/>
              </a:solidFill>
              <a:latin typeface="Book Antiqua" pitchFamily="18" charset="0"/>
            </a:rPr>
            <a:t> </a:t>
          </a:r>
          <a:r>
            <a:rPr lang="es-ES_tradnl" sz="2200" b="0" dirty="0" err="1" smtClean="0">
              <a:solidFill>
                <a:schemeClr val="tx1"/>
              </a:solidFill>
              <a:latin typeface="Book Antiqua" pitchFamily="18" charset="0"/>
            </a:rPr>
            <a:t>satisfaction</a:t>
          </a:r>
          <a:endParaRPr lang="es-ES" sz="2200" dirty="0">
            <a:solidFill>
              <a:schemeClr val="tx1"/>
            </a:solidFill>
            <a:latin typeface="Book Antiqua" pitchFamily="18" charset="0"/>
          </a:endParaRPr>
        </a:p>
      </dgm:t>
    </dgm:pt>
    <dgm:pt modelId="{21C738C2-693A-41EE-942C-40D5065151C6}" type="sibTrans" cxnId="{2F3664FF-40C4-413A-B087-8C7CFE5F313A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D27625B6-20FD-45F0-9DC3-01AC7628213F}" type="parTrans" cxnId="{2F3664FF-40C4-413A-B087-8C7CFE5F313A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6139993F-9690-4B76-95C8-C2D3326E9ADF}">
      <dgm:prSet phldrT="[Texto]" custT="1"/>
      <dgm:spPr/>
      <dgm:t>
        <a:bodyPr/>
        <a:lstStyle/>
        <a:p>
          <a:r>
            <a:rPr lang="es-ES" sz="2200" dirty="0" smtClean="0">
              <a:latin typeface="Book Antiqua" pitchFamily="18" charset="0"/>
            </a:rPr>
            <a:t> </a:t>
          </a:r>
          <a:endParaRPr lang="es-ES" sz="2200" dirty="0">
            <a:latin typeface="Book Antiqua" pitchFamily="18" charset="0"/>
          </a:endParaRPr>
        </a:p>
      </dgm:t>
    </dgm:pt>
    <dgm:pt modelId="{4262BF73-37B3-4A7E-8BD6-A7D0A040A8B8}" type="parTrans" cxnId="{294BCB1C-5F0C-4B9D-8C81-0E7591105D40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79235422-E674-4D83-BE7A-9BC7B5B51889}" type="sibTrans" cxnId="{294BCB1C-5F0C-4B9D-8C81-0E7591105D40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2A62883C-231A-472F-9A3B-D92703951902}">
      <dgm:prSet phldrT="[Texto]" custT="1"/>
      <dgm:spPr/>
      <dgm:t>
        <a:bodyPr/>
        <a:lstStyle/>
        <a:p>
          <a:pPr algn="just"/>
          <a:r>
            <a:rPr lang="es-ES" sz="2200" b="1" dirty="0" smtClean="0">
              <a:latin typeface="Book Antiqua" pitchFamily="18" charset="0"/>
            </a:rPr>
            <a:t>Management: </a:t>
          </a:r>
          <a:r>
            <a:rPr lang="es-ES" sz="2200" b="0" dirty="0" err="1" smtClean="0">
              <a:latin typeface="Book Antiqua" pitchFamily="18" charset="0"/>
            </a:rPr>
            <a:t>measures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the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ability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to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respond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appropriately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to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the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needs</a:t>
          </a:r>
          <a:r>
            <a:rPr lang="es-ES" sz="2200" b="0" dirty="0" smtClean="0">
              <a:latin typeface="Book Antiqua" pitchFamily="18" charset="0"/>
            </a:rPr>
            <a:t> of </a:t>
          </a:r>
          <a:r>
            <a:rPr lang="es-ES" sz="2200" b="0" dirty="0" err="1" smtClean="0">
              <a:latin typeface="Book Antiqua" pitchFamily="18" charset="0"/>
            </a:rPr>
            <a:t>the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university</a:t>
          </a:r>
          <a:r>
            <a:rPr lang="es-ES" sz="2200" b="0" dirty="0" smtClean="0">
              <a:latin typeface="Book Antiqua" pitchFamily="18" charset="0"/>
            </a:rPr>
            <a:t> </a:t>
          </a:r>
          <a:r>
            <a:rPr lang="es-ES" sz="2200" b="0" dirty="0" err="1" smtClean="0">
              <a:latin typeface="Book Antiqua" pitchFamily="18" charset="0"/>
            </a:rPr>
            <a:t>community</a:t>
          </a:r>
          <a:endParaRPr lang="es-ES" sz="2200" b="1" dirty="0">
            <a:latin typeface="Book Antiqua" pitchFamily="18" charset="0"/>
          </a:endParaRPr>
        </a:p>
      </dgm:t>
    </dgm:pt>
    <dgm:pt modelId="{C9602419-9A39-40FB-9A91-4270F915175D}" type="parTrans" cxnId="{18756EA5-4C1A-490A-81C4-6896DCA19232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A522C8CF-EBF5-4701-B461-C99B22B5CA94}" type="sibTrans" cxnId="{18756EA5-4C1A-490A-81C4-6896DCA19232}">
      <dgm:prSet/>
      <dgm:spPr/>
      <dgm:t>
        <a:bodyPr/>
        <a:lstStyle/>
        <a:p>
          <a:endParaRPr lang="es-ES" sz="2200">
            <a:latin typeface="Book Antiqua" pitchFamily="18" charset="0"/>
          </a:endParaRPr>
        </a:p>
      </dgm:t>
    </dgm:pt>
    <dgm:pt modelId="{518DD913-37E0-4C25-969E-BA331332C237}" type="pres">
      <dgm:prSet presAssocID="{9DE7AB0A-7EB0-49D4-8F4F-5E03C9E19F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8013EA2-D983-4F6A-8B0F-749C8D37EAD7}" type="pres">
      <dgm:prSet presAssocID="{7077FD2E-7A7D-4610-B924-C20536A07F4D}" presName="composite" presStyleCnt="0"/>
      <dgm:spPr/>
    </dgm:pt>
    <dgm:pt modelId="{16D013EC-2017-4D38-9E3A-DDBE97C7E02A}" type="pres">
      <dgm:prSet presAssocID="{7077FD2E-7A7D-4610-B924-C20536A07F4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F47FED-EE21-4C4A-A667-660F2C3EDB6B}" type="pres">
      <dgm:prSet presAssocID="{7077FD2E-7A7D-4610-B924-C20536A07F4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F94C4EB-A5B3-450A-B43F-E68ED526F6CA}" type="pres">
      <dgm:prSet presAssocID="{7B2389F1-4AEA-4A72-A2D6-FC32A4A66BDF}" presName="sp" presStyleCnt="0"/>
      <dgm:spPr/>
    </dgm:pt>
    <dgm:pt modelId="{DABFC9DD-1408-4ADF-80C2-3E024BFC7E20}" type="pres">
      <dgm:prSet presAssocID="{F4AD769A-D079-4D7C-BCAA-912645970579}" presName="composite" presStyleCnt="0"/>
      <dgm:spPr/>
    </dgm:pt>
    <dgm:pt modelId="{EA402941-E376-4634-AB4E-5E0D6FD260BA}" type="pres">
      <dgm:prSet presAssocID="{F4AD769A-D079-4D7C-BCAA-91264597057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C52C78-8C39-4838-A833-1EDC9BC053C7}" type="pres">
      <dgm:prSet presAssocID="{F4AD769A-D079-4D7C-BCAA-91264597057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FFFD18-FDD3-408E-9869-4B0D714873EF}" type="pres">
      <dgm:prSet presAssocID="{AED51240-4811-4683-A1B4-AB7D5BBB4611}" presName="sp" presStyleCnt="0"/>
      <dgm:spPr/>
    </dgm:pt>
    <dgm:pt modelId="{6C78792E-031B-4800-A66B-1755CF6FCB83}" type="pres">
      <dgm:prSet presAssocID="{4C7969EB-A42E-4E24-B0E6-4A993479388F}" presName="composite" presStyleCnt="0"/>
      <dgm:spPr/>
    </dgm:pt>
    <dgm:pt modelId="{DFABEE30-E37E-4D77-9BB0-0C9D1019F0D9}" type="pres">
      <dgm:prSet presAssocID="{4C7969EB-A42E-4E24-B0E6-4A993479388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E4A54B-D757-42D4-BC88-594834AAF874}" type="pres">
      <dgm:prSet presAssocID="{4C7969EB-A42E-4E24-B0E6-4A993479388F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201955-FE4F-4E42-A152-B616494AC1E9}" type="pres">
      <dgm:prSet presAssocID="{6CF82F09-6EE3-44DC-BD46-5FB2299A5E93}" presName="sp" presStyleCnt="0"/>
      <dgm:spPr/>
    </dgm:pt>
    <dgm:pt modelId="{C0B00B2E-41E7-4623-A48E-3682F6F9AFD8}" type="pres">
      <dgm:prSet presAssocID="{6139993F-9690-4B76-95C8-C2D3326E9ADF}" presName="composite" presStyleCnt="0"/>
      <dgm:spPr/>
    </dgm:pt>
    <dgm:pt modelId="{105494BA-0A4F-4211-8D15-10B631EEDE69}" type="pres">
      <dgm:prSet presAssocID="{6139993F-9690-4B76-95C8-C2D3326E9AD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B08AB9-861F-42FE-A96C-1836C948BB3D}" type="pres">
      <dgm:prSet presAssocID="{6139993F-9690-4B76-95C8-C2D3326E9AD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8756EA5-4C1A-490A-81C4-6896DCA19232}" srcId="{4C7969EB-A42E-4E24-B0E6-4A993479388F}" destId="{2A62883C-231A-472F-9A3B-D92703951902}" srcOrd="0" destOrd="0" parTransId="{C9602419-9A39-40FB-9A91-4270F915175D}" sibTransId="{A522C8CF-EBF5-4701-B461-C99B22B5CA94}"/>
    <dgm:cxn modelId="{66FAF873-EB9E-4CBA-BAD4-53C018DA9451}" srcId="{9DE7AB0A-7EB0-49D4-8F4F-5E03C9E19F8C}" destId="{7077FD2E-7A7D-4610-B924-C20536A07F4D}" srcOrd="0" destOrd="0" parTransId="{48B18FED-3210-44C4-9503-E24EE314D17D}" sibTransId="{7B2389F1-4AEA-4A72-A2D6-FC32A4A66BDF}"/>
    <dgm:cxn modelId="{0CCCC4CC-1F20-46CE-8228-A41C0433FA89}" type="presOf" srcId="{7077FD2E-7A7D-4610-B924-C20536A07F4D}" destId="{16D013EC-2017-4D38-9E3A-DDBE97C7E02A}" srcOrd="0" destOrd="0" presId="urn:microsoft.com/office/officeart/2005/8/layout/chevron2"/>
    <dgm:cxn modelId="{913D5FF5-3F63-4E0A-894D-939B238F3F02}" type="presOf" srcId="{4C7969EB-A42E-4E24-B0E6-4A993479388F}" destId="{DFABEE30-E37E-4D77-9BB0-0C9D1019F0D9}" srcOrd="0" destOrd="0" presId="urn:microsoft.com/office/officeart/2005/8/layout/chevron2"/>
    <dgm:cxn modelId="{25197E80-F51F-4AB7-B7B0-62B84EE0F627}" srcId="{6139993F-9690-4B76-95C8-C2D3326E9ADF}" destId="{B9A683E7-AB76-4C6C-8578-DDC213C82AF6}" srcOrd="0" destOrd="0" parTransId="{D8EE360D-8D10-4594-A0E8-1C4DC579E643}" sibTransId="{3241F7BB-080F-4C87-BE8F-42557FA461F7}"/>
    <dgm:cxn modelId="{D99CB7CA-4189-4E85-B7C2-8259F2EB42FF}" type="presOf" srcId="{6139993F-9690-4B76-95C8-C2D3326E9ADF}" destId="{105494BA-0A4F-4211-8D15-10B631EEDE69}" srcOrd="0" destOrd="0" presId="urn:microsoft.com/office/officeart/2005/8/layout/chevron2"/>
    <dgm:cxn modelId="{8D1C2C85-F02E-4F31-A4F6-6914A7A15D4C}" type="presOf" srcId="{2A62883C-231A-472F-9A3B-D92703951902}" destId="{06E4A54B-D757-42D4-BC88-594834AAF874}" srcOrd="0" destOrd="0" presId="urn:microsoft.com/office/officeart/2005/8/layout/chevron2"/>
    <dgm:cxn modelId="{7C1FE9DE-D4B5-43CF-9E87-9ECA756FCFCF}" srcId="{F4AD769A-D079-4D7C-BCAA-912645970579}" destId="{18984A17-6A11-49E6-9F1F-179DA6B187A8}" srcOrd="0" destOrd="0" parTransId="{4A763679-377A-4316-9D8B-5BD2A29B58A7}" sibTransId="{5B4EB9F3-3AF4-49B0-A00F-7CB62E5FD46F}"/>
    <dgm:cxn modelId="{F2A262A6-5B7A-4F76-8BAA-74C5F465C7B2}" type="presOf" srcId="{9DE7AB0A-7EB0-49D4-8F4F-5E03C9E19F8C}" destId="{518DD913-37E0-4C25-969E-BA331332C237}" srcOrd="0" destOrd="0" presId="urn:microsoft.com/office/officeart/2005/8/layout/chevron2"/>
    <dgm:cxn modelId="{65023E74-4660-4AA7-9EA2-3169CE813F6F}" type="presOf" srcId="{A75FBA3B-9EB2-4A82-B91F-0AAA50F745F6}" destId="{84F47FED-EE21-4C4A-A667-660F2C3EDB6B}" srcOrd="0" destOrd="0" presId="urn:microsoft.com/office/officeart/2005/8/layout/chevron2"/>
    <dgm:cxn modelId="{434E3C38-2CCA-4B0F-AA7C-E40303D3C9D6}" type="presOf" srcId="{B9A683E7-AB76-4C6C-8578-DDC213C82AF6}" destId="{BAB08AB9-861F-42FE-A96C-1836C948BB3D}" srcOrd="0" destOrd="0" presId="urn:microsoft.com/office/officeart/2005/8/layout/chevron2"/>
    <dgm:cxn modelId="{FC3588C9-CD83-4105-ACC3-B9C77AA7F787}" type="presOf" srcId="{18984A17-6A11-49E6-9F1F-179DA6B187A8}" destId="{80C52C78-8C39-4838-A833-1EDC9BC053C7}" srcOrd="0" destOrd="0" presId="urn:microsoft.com/office/officeart/2005/8/layout/chevron2"/>
    <dgm:cxn modelId="{E68BDA2F-FA7F-4B84-A6A1-277F6754B006}" type="presOf" srcId="{F4AD769A-D079-4D7C-BCAA-912645970579}" destId="{EA402941-E376-4634-AB4E-5E0D6FD260BA}" srcOrd="0" destOrd="0" presId="urn:microsoft.com/office/officeart/2005/8/layout/chevron2"/>
    <dgm:cxn modelId="{294BCB1C-5F0C-4B9D-8C81-0E7591105D40}" srcId="{9DE7AB0A-7EB0-49D4-8F4F-5E03C9E19F8C}" destId="{6139993F-9690-4B76-95C8-C2D3326E9ADF}" srcOrd="3" destOrd="0" parTransId="{4262BF73-37B3-4A7E-8BD6-A7D0A040A8B8}" sibTransId="{79235422-E674-4D83-BE7A-9BC7B5B51889}"/>
    <dgm:cxn modelId="{1E26B49B-A088-43B6-86D5-653BF4CB40DB}" srcId="{9DE7AB0A-7EB0-49D4-8F4F-5E03C9E19F8C}" destId="{F4AD769A-D079-4D7C-BCAA-912645970579}" srcOrd="1" destOrd="0" parTransId="{D0D07BB7-AE9B-4CFE-90BA-DF629739A200}" sibTransId="{AED51240-4811-4683-A1B4-AB7D5BBB4611}"/>
    <dgm:cxn modelId="{202C2323-4367-4E62-9574-3874C74CF464}" srcId="{9DE7AB0A-7EB0-49D4-8F4F-5E03C9E19F8C}" destId="{4C7969EB-A42E-4E24-B0E6-4A993479388F}" srcOrd="2" destOrd="0" parTransId="{06BF39B9-06AE-4E48-AE48-310FBECD85A3}" sibTransId="{6CF82F09-6EE3-44DC-BD46-5FB2299A5E93}"/>
    <dgm:cxn modelId="{2F3664FF-40C4-413A-B087-8C7CFE5F313A}" srcId="{7077FD2E-7A7D-4610-B924-C20536A07F4D}" destId="{A75FBA3B-9EB2-4A82-B91F-0AAA50F745F6}" srcOrd="0" destOrd="0" parTransId="{D27625B6-20FD-45F0-9DC3-01AC7628213F}" sibTransId="{21C738C2-693A-41EE-942C-40D5065151C6}"/>
    <dgm:cxn modelId="{697A4676-915D-47DC-99B1-7811E753E5A6}" type="presParOf" srcId="{518DD913-37E0-4C25-969E-BA331332C237}" destId="{18013EA2-D983-4F6A-8B0F-749C8D37EAD7}" srcOrd="0" destOrd="0" presId="urn:microsoft.com/office/officeart/2005/8/layout/chevron2"/>
    <dgm:cxn modelId="{D90FD220-8AE3-4025-BE32-A659AF778F89}" type="presParOf" srcId="{18013EA2-D983-4F6A-8B0F-749C8D37EAD7}" destId="{16D013EC-2017-4D38-9E3A-DDBE97C7E02A}" srcOrd="0" destOrd="0" presId="urn:microsoft.com/office/officeart/2005/8/layout/chevron2"/>
    <dgm:cxn modelId="{92967393-BA6F-4EB8-8A27-B7D99BEF098F}" type="presParOf" srcId="{18013EA2-D983-4F6A-8B0F-749C8D37EAD7}" destId="{84F47FED-EE21-4C4A-A667-660F2C3EDB6B}" srcOrd="1" destOrd="0" presId="urn:microsoft.com/office/officeart/2005/8/layout/chevron2"/>
    <dgm:cxn modelId="{B07F2371-89AE-4C1D-8842-AA845FD5ECF6}" type="presParOf" srcId="{518DD913-37E0-4C25-969E-BA331332C237}" destId="{AF94C4EB-A5B3-450A-B43F-E68ED526F6CA}" srcOrd="1" destOrd="0" presId="urn:microsoft.com/office/officeart/2005/8/layout/chevron2"/>
    <dgm:cxn modelId="{DAC1961D-8575-47DA-B464-827C0B6720F8}" type="presParOf" srcId="{518DD913-37E0-4C25-969E-BA331332C237}" destId="{DABFC9DD-1408-4ADF-80C2-3E024BFC7E20}" srcOrd="2" destOrd="0" presId="urn:microsoft.com/office/officeart/2005/8/layout/chevron2"/>
    <dgm:cxn modelId="{075695F9-0F6A-410B-9503-A64BEB1E5CFA}" type="presParOf" srcId="{DABFC9DD-1408-4ADF-80C2-3E024BFC7E20}" destId="{EA402941-E376-4634-AB4E-5E0D6FD260BA}" srcOrd="0" destOrd="0" presId="urn:microsoft.com/office/officeart/2005/8/layout/chevron2"/>
    <dgm:cxn modelId="{0431970C-789B-4FB7-8881-E695DF1D6068}" type="presParOf" srcId="{DABFC9DD-1408-4ADF-80C2-3E024BFC7E20}" destId="{80C52C78-8C39-4838-A833-1EDC9BC053C7}" srcOrd="1" destOrd="0" presId="urn:microsoft.com/office/officeart/2005/8/layout/chevron2"/>
    <dgm:cxn modelId="{EFCA33A3-C49C-4CF0-93F5-3D7DD829FF76}" type="presParOf" srcId="{518DD913-37E0-4C25-969E-BA331332C237}" destId="{4BFFFD18-FDD3-408E-9869-4B0D714873EF}" srcOrd="3" destOrd="0" presId="urn:microsoft.com/office/officeart/2005/8/layout/chevron2"/>
    <dgm:cxn modelId="{D7AFF13B-C2A9-4972-8388-05D9D1FAE2C4}" type="presParOf" srcId="{518DD913-37E0-4C25-969E-BA331332C237}" destId="{6C78792E-031B-4800-A66B-1755CF6FCB83}" srcOrd="4" destOrd="0" presId="urn:microsoft.com/office/officeart/2005/8/layout/chevron2"/>
    <dgm:cxn modelId="{D3222A15-5799-407B-86C2-7FF762A5E808}" type="presParOf" srcId="{6C78792E-031B-4800-A66B-1755CF6FCB83}" destId="{DFABEE30-E37E-4D77-9BB0-0C9D1019F0D9}" srcOrd="0" destOrd="0" presId="urn:microsoft.com/office/officeart/2005/8/layout/chevron2"/>
    <dgm:cxn modelId="{753ED3B4-DA88-4BD4-A742-6852045AE7F5}" type="presParOf" srcId="{6C78792E-031B-4800-A66B-1755CF6FCB83}" destId="{06E4A54B-D757-42D4-BC88-594834AAF874}" srcOrd="1" destOrd="0" presId="urn:microsoft.com/office/officeart/2005/8/layout/chevron2"/>
    <dgm:cxn modelId="{2247BDDC-130B-4539-BD67-D26F95864579}" type="presParOf" srcId="{518DD913-37E0-4C25-969E-BA331332C237}" destId="{CF201955-FE4F-4E42-A152-B616494AC1E9}" srcOrd="5" destOrd="0" presId="urn:microsoft.com/office/officeart/2005/8/layout/chevron2"/>
    <dgm:cxn modelId="{3A6E1C07-3EB0-4733-977B-7AF2CA51DF27}" type="presParOf" srcId="{518DD913-37E0-4C25-969E-BA331332C237}" destId="{C0B00B2E-41E7-4623-A48E-3682F6F9AFD8}" srcOrd="6" destOrd="0" presId="urn:microsoft.com/office/officeart/2005/8/layout/chevron2"/>
    <dgm:cxn modelId="{7F95941B-7A17-4826-82F7-F26FB0B96ACD}" type="presParOf" srcId="{C0B00B2E-41E7-4623-A48E-3682F6F9AFD8}" destId="{105494BA-0A4F-4211-8D15-10B631EEDE69}" srcOrd="0" destOrd="0" presId="urn:microsoft.com/office/officeart/2005/8/layout/chevron2"/>
    <dgm:cxn modelId="{607BA105-1D0B-4F5C-B352-93DD6A0287F2}" type="presParOf" srcId="{C0B00B2E-41E7-4623-A48E-3682F6F9AFD8}" destId="{BAB08AB9-861F-42FE-A96C-1836C948BB3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95A757-8BE7-41E4-A9A6-1CE7904DF9EB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4FE8D685-522C-4467-81F8-44FF02B477A7}">
      <dgm:prSet phldrT="[Texto]" custT="1"/>
      <dgm:spPr/>
      <dgm:t>
        <a:bodyPr/>
        <a:lstStyle/>
        <a:p>
          <a:r>
            <a:rPr lang="es-ES" sz="2400" b="1" dirty="0" err="1" smtClean="0">
              <a:latin typeface="Book Antiqua" pitchFamily="18" charset="0"/>
            </a:rPr>
            <a:t>Self-assessment</a:t>
          </a:r>
          <a:endParaRPr lang="es-ES" sz="2400" dirty="0">
            <a:latin typeface="Book Antiqua" pitchFamily="18" charset="0"/>
          </a:endParaRPr>
        </a:p>
      </dgm:t>
    </dgm:pt>
    <dgm:pt modelId="{E9791AA5-0B32-45AF-9133-47342A27258D}" type="parTrans" cxnId="{809830CA-909D-4C73-9962-D1379E4A3CD3}">
      <dgm:prSet/>
      <dgm:spPr/>
      <dgm:t>
        <a:bodyPr/>
        <a:lstStyle/>
        <a:p>
          <a:endParaRPr lang="es-ES" sz="2400">
            <a:latin typeface="Book Antiqua" pitchFamily="18" charset="0"/>
          </a:endParaRPr>
        </a:p>
      </dgm:t>
    </dgm:pt>
    <dgm:pt modelId="{CD4CA186-FFBB-4CD6-B8EE-EB9812DACD06}" type="sibTrans" cxnId="{809830CA-909D-4C73-9962-D1379E4A3CD3}">
      <dgm:prSet/>
      <dgm:spPr/>
      <dgm:t>
        <a:bodyPr/>
        <a:lstStyle/>
        <a:p>
          <a:endParaRPr lang="es-ES" sz="2400">
            <a:latin typeface="Book Antiqua" pitchFamily="18" charset="0"/>
          </a:endParaRPr>
        </a:p>
      </dgm:t>
    </dgm:pt>
    <dgm:pt modelId="{77657ABF-A505-4341-9EFA-EFD7DFD7A3B0}">
      <dgm:prSet phldrT="[Texto]" custT="1"/>
      <dgm:spPr/>
      <dgm:t>
        <a:bodyPr/>
        <a:lstStyle/>
        <a:p>
          <a:r>
            <a:rPr lang="es-ES" sz="2400" b="1" dirty="0" err="1" smtClean="0">
              <a:latin typeface="Book Antiqua" pitchFamily="18" charset="0"/>
            </a:rPr>
            <a:t>External</a:t>
          </a:r>
          <a:r>
            <a:rPr lang="es-ES" sz="2400" b="1" dirty="0" smtClean="0">
              <a:latin typeface="Book Antiqua" pitchFamily="18" charset="0"/>
            </a:rPr>
            <a:t> </a:t>
          </a:r>
          <a:r>
            <a:rPr lang="es-ES" sz="2400" b="1" dirty="0" err="1" smtClean="0">
              <a:latin typeface="Book Antiqua" pitchFamily="18" charset="0"/>
            </a:rPr>
            <a:t>Assessment</a:t>
          </a:r>
          <a:endParaRPr lang="es-ES" sz="2400" dirty="0">
            <a:latin typeface="Book Antiqua" pitchFamily="18" charset="0"/>
          </a:endParaRPr>
        </a:p>
      </dgm:t>
    </dgm:pt>
    <dgm:pt modelId="{D24E94A0-1C78-4EA8-A230-FE5F86359B02}" type="parTrans" cxnId="{921CF572-A8D9-4CEA-A3A4-97C55BB73A73}">
      <dgm:prSet/>
      <dgm:spPr/>
      <dgm:t>
        <a:bodyPr/>
        <a:lstStyle/>
        <a:p>
          <a:endParaRPr lang="es-ES" sz="2400">
            <a:latin typeface="Book Antiqua" pitchFamily="18" charset="0"/>
          </a:endParaRPr>
        </a:p>
      </dgm:t>
    </dgm:pt>
    <dgm:pt modelId="{34B7439D-0AB2-4029-9F3F-50FC368652A1}" type="sibTrans" cxnId="{921CF572-A8D9-4CEA-A3A4-97C55BB73A73}">
      <dgm:prSet/>
      <dgm:spPr/>
      <dgm:t>
        <a:bodyPr/>
        <a:lstStyle/>
        <a:p>
          <a:endParaRPr lang="es-ES" sz="2400">
            <a:latin typeface="Book Antiqua" pitchFamily="18" charset="0"/>
          </a:endParaRPr>
        </a:p>
      </dgm:t>
    </dgm:pt>
    <dgm:pt modelId="{0F08F849-AB45-4738-B7A2-936FFA273014}" type="pres">
      <dgm:prSet presAssocID="{3695A757-8BE7-41E4-A9A6-1CE7904DF9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6AA9889-1C3C-429B-B2D7-3EE5E0456B40}" type="pres">
      <dgm:prSet presAssocID="{4FE8D685-522C-4467-81F8-44FF02B477A7}" presName="parentLin" presStyleCnt="0"/>
      <dgm:spPr/>
    </dgm:pt>
    <dgm:pt modelId="{AFAE67F4-FEEF-41ED-AA82-402633D95243}" type="pres">
      <dgm:prSet presAssocID="{4FE8D685-522C-4467-81F8-44FF02B477A7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B0241054-533E-426A-906A-4CA7BB9E516E}" type="pres">
      <dgm:prSet presAssocID="{4FE8D685-522C-4467-81F8-44FF02B477A7}" presName="parentText" presStyleLbl="node1" presStyleIdx="0" presStyleCnt="2" custScaleX="138302" custLinFactNeighborX="22095" custLinFactNeighborY="4086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8D3DC3-77FC-4251-810A-F897EF73BEE4}" type="pres">
      <dgm:prSet presAssocID="{4FE8D685-522C-4467-81F8-44FF02B477A7}" presName="negativeSpace" presStyleCnt="0"/>
      <dgm:spPr/>
    </dgm:pt>
    <dgm:pt modelId="{C56E7E02-57F2-42CA-8468-B3DAA5EB13DF}" type="pres">
      <dgm:prSet presAssocID="{4FE8D685-522C-4467-81F8-44FF02B477A7}" presName="childText" presStyleLbl="conFgAcc1" presStyleIdx="0" presStyleCnt="2">
        <dgm:presLayoutVars>
          <dgm:bulletEnabled val="1"/>
        </dgm:presLayoutVars>
      </dgm:prSet>
      <dgm:spPr/>
    </dgm:pt>
    <dgm:pt modelId="{C3FEC55A-2E8C-4E9C-97F8-BD7B0643DE3A}" type="pres">
      <dgm:prSet presAssocID="{CD4CA186-FFBB-4CD6-B8EE-EB9812DACD06}" presName="spaceBetweenRectangles" presStyleCnt="0"/>
      <dgm:spPr/>
    </dgm:pt>
    <dgm:pt modelId="{05901910-3F26-475D-8765-C95D45842AE4}" type="pres">
      <dgm:prSet presAssocID="{77657ABF-A505-4341-9EFA-EFD7DFD7A3B0}" presName="parentLin" presStyleCnt="0"/>
      <dgm:spPr/>
    </dgm:pt>
    <dgm:pt modelId="{B4062BEF-C2F2-4682-8AEA-0DAA64FCD1F7}" type="pres">
      <dgm:prSet presAssocID="{77657ABF-A505-4341-9EFA-EFD7DFD7A3B0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24CA520A-45B1-4CB3-8AF5-FEC2BA5314CA}" type="pres">
      <dgm:prSet presAssocID="{77657ABF-A505-4341-9EFA-EFD7DFD7A3B0}" presName="parentText" presStyleLbl="node1" presStyleIdx="1" presStyleCnt="2" custScaleX="138582" custLinFactNeighborX="-8246" custLinFactNeighborY="3568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D28DB3-DA11-4985-806D-41CBE54B0181}" type="pres">
      <dgm:prSet presAssocID="{77657ABF-A505-4341-9EFA-EFD7DFD7A3B0}" presName="negativeSpace" presStyleCnt="0"/>
      <dgm:spPr/>
    </dgm:pt>
    <dgm:pt modelId="{3D74DF2F-0B6B-434A-A455-74B52007B073}" type="pres">
      <dgm:prSet presAssocID="{77657ABF-A505-4341-9EFA-EFD7DFD7A3B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1F40779-62AE-4CD6-83CB-9F7896DC3112}" type="presOf" srcId="{77657ABF-A505-4341-9EFA-EFD7DFD7A3B0}" destId="{24CA520A-45B1-4CB3-8AF5-FEC2BA5314CA}" srcOrd="1" destOrd="0" presId="urn:microsoft.com/office/officeart/2005/8/layout/list1"/>
    <dgm:cxn modelId="{6D92715F-F7E4-4128-B638-62A4AA69F1D1}" type="presOf" srcId="{3695A757-8BE7-41E4-A9A6-1CE7904DF9EB}" destId="{0F08F849-AB45-4738-B7A2-936FFA273014}" srcOrd="0" destOrd="0" presId="urn:microsoft.com/office/officeart/2005/8/layout/list1"/>
    <dgm:cxn modelId="{0BF1489A-6449-4150-B181-D03B512F77F1}" type="presOf" srcId="{4FE8D685-522C-4467-81F8-44FF02B477A7}" destId="{AFAE67F4-FEEF-41ED-AA82-402633D95243}" srcOrd="0" destOrd="0" presId="urn:microsoft.com/office/officeart/2005/8/layout/list1"/>
    <dgm:cxn modelId="{921CF572-A8D9-4CEA-A3A4-97C55BB73A73}" srcId="{3695A757-8BE7-41E4-A9A6-1CE7904DF9EB}" destId="{77657ABF-A505-4341-9EFA-EFD7DFD7A3B0}" srcOrd="1" destOrd="0" parTransId="{D24E94A0-1C78-4EA8-A230-FE5F86359B02}" sibTransId="{34B7439D-0AB2-4029-9F3F-50FC368652A1}"/>
    <dgm:cxn modelId="{8DD31B70-9DB5-4D07-8E1B-26C280FAAD0D}" type="presOf" srcId="{4FE8D685-522C-4467-81F8-44FF02B477A7}" destId="{B0241054-533E-426A-906A-4CA7BB9E516E}" srcOrd="1" destOrd="0" presId="urn:microsoft.com/office/officeart/2005/8/layout/list1"/>
    <dgm:cxn modelId="{809830CA-909D-4C73-9962-D1379E4A3CD3}" srcId="{3695A757-8BE7-41E4-A9A6-1CE7904DF9EB}" destId="{4FE8D685-522C-4467-81F8-44FF02B477A7}" srcOrd="0" destOrd="0" parTransId="{E9791AA5-0B32-45AF-9133-47342A27258D}" sibTransId="{CD4CA186-FFBB-4CD6-B8EE-EB9812DACD06}"/>
    <dgm:cxn modelId="{86ABFA9A-FC69-4275-8E1B-DD8905C97B81}" type="presOf" srcId="{77657ABF-A505-4341-9EFA-EFD7DFD7A3B0}" destId="{B4062BEF-C2F2-4682-8AEA-0DAA64FCD1F7}" srcOrd="0" destOrd="0" presId="urn:microsoft.com/office/officeart/2005/8/layout/list1"/>
    <dgm:cxn modelId="{F88923F0-2023-45F8-94AA-9F627DCF0B6A}" type="presParOf" srcId="{0F08F849-AB45-4738-B7A2-936FFA273014}" destId="{E6AA9889-1C3C-429B-B2D7-3EE5E0456B40}" srcOrd="0" destOrd="0" presId="urn:microsoft.com/office/officeart/2005/8/layout/list1"/>
    <dgm:cxn modelId="{BB092748-7C8C-4A00-97B2-A770B6FEEA62}" type="presParOf" srcId="{E6AA9889-1C3C-429B-B2D7-3EE5E0456B40}" destId="{AFAE67F4-FEEF-41ED-AA82-402633D95243}" srcOrd="0" destOrd="0" presId="urn:microsoft.com/office/officeart/2005/8/layout/list1"/>
    <dgm:cxn modelId="{A48DBA58-6156-4002-87A8-024F24790B80}" type="presParOf" srcId="{E6AA9889-1C3C-429B-B2D7-3EE5E0456B40}" destId="{B0241054-533E-426A-906A-4CA7BB9E516E}" srcOrd="1" destOrd="0" presId="urn:microsoft.com/office/officeart/2005/8/layout/list1"/>
    <dgm:cxn modelId="{7A78167A-EF7B-4574-A44A-8A6D658F342B}" type="presParOf" srcId="{0F08F849-AB45-4738-B7A2-936FFA273014}" destId="{918D3DC3-77FC-4251-810A-F897EF73BEE4}" srcOrd="1" destOrd="0" presId="urn:microsoft.com/office/officeart/2005/8/layout/list1"/>
    <dgm:cxn modelId="{5DD4F4C0-2C22-4032-A89B-6761F3F57882}" type="presParOf" srcId="{0F08F849-AB45-4738-B7A2-936FFA273014}" destId="{C56E7E02-57F2-42CA-8468-B3DAA5EB13DF}" srcOrd="2" destOrd="0" presId="urn:microsoft.com/office/officeart/2005/8/layout/list1"/>
    <dgm:cxn modelId="{14F813E5-7BFA-445A-9FF2-EE052FA8A451}" type="presParOf" srcId="{0F08F849-AB45-4738-B7A2-936FFA273014}" destId="{C3FEC55A-2E8C-4E9C-97F8-BD7B0643DE3A}" srcOrd="3" destOrd="0" presId="urn:microsoft.com/office/officeart/2005/8/layout/list1"/>
    <dgm:cxn modelId="{0F22A459-BDA0-4DBB-AB28-801228CAFA86}" type="presParOf" srcId="{0F08F849-AB45-4738-B7A2-936FFA273014}" destId="{05901910-3F26-475D-8765-C95D45842AE4}" srcOrd="4" destOrd="0" presId="urn:microsoft.com/office/officeart/2005/8/layout/list1"/>
    <dgm:cxn modelId="{A6580AF0-B66F-4B6F-8350-6447C32A1655}" type="presParOf" srcId="{05901910-3F26-475D-8765-C95D45842AE4}" destId="{B4062BEF-C2F2-4682-8AEA-0DAA64FCD1F7}" srcOrd="0" destOrd="0" presId="urn:microsoft.com/office/officeart/2005/8/layout/list1"/>
    <dgm:cxn modelId="{281E0E44-C796-4639-946F-214528F530BB}" type="presParOf" srcId="{05901910-3F26-475D-8765-C95D45842AE4}" destId="{24CA520A-45B1-4CB3-8AF5-FEC2BA5314CA}" srcOrd="1" destOrd="0" presId="urn:microsoft.com/office/officeart/2005/8/layout/list1"/>
    <dgm:cxn modelId="{60197206-0CE6-4F39-89E9-76E1D5224CF1}" type="presParOf" srcId="{0F08F849-AB45-4738-B7A2-936FFA273014}" destId="{5ED28DB3-DA11-4985-806D-41CBE54B0181}" srcOrd="5" destOrd="0" presId="urn:microsoft.com/office/officeart/2005/8/layout/list1"/>
    <dgm:cxn modelId="{B0C44894-EC07-4037-82F1-6227A49ECA07}" type="presParOf" srcId="{0F08F849-AB45-4738-B7A2-936FFA273014}" destId="{3D74DF2F-0B6B-434A-A455-74B52007B07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9E26FD-90BD-49AF-9BD1-E0F45C84F97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F835B8-1377-406C-A1D7-CA1357B27121}">
      <dgm:prSet phldrT="[Texto]" custT="1"/>
      <dgm:spPr/>
      <dgm:t>
        <a:bodyPr/>
        <a:lstStyle/>
        <a:p>
          <a:r>
            <a:rPr lang="es-ES_tradnl" sz="2200" dirty="0" err="1" smtClean="0">
              <a:latin typeface="Book Antiqua" pitchFamily="18" charset="0"/>
            </a:rPr>
            <a:t>Achieving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balanced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results</a:t>
          </a:r>
          <a:endParaRPr lang="es-ES" sz="2200" dirty="0">
            <a:latin typeface="Book Antiqua" pitchFamily="18" charset="0"/>
          </a:endParaRPr>
        </a:p>
      </dgm:t>
    </dgm:pt>
    <dgm:pt modelId="{49305A1C-2B78-4A2A-8B04-92032FBE30B6}" type="parTrans" cxnId="{AAC196F6-C96F-4C54-B785-AED10D64307A}">
      <dgm:prSet/>
      <dgm:spPr/>
      <dgm:t>
        <a:bodyPr/>
        <a:lstStyle/>
        <a:p>
          <a:endParaRPr lang="es-ES"/>
        </a:p>
      </dgm:t>
    </dgm:pt>
    <dgm:pt modelId="{B29CB425-558F-4207-BA3C-F6CD867D28AD}" type="sibTrans" cxnId="{AAC196F6-C96F-4C54-B785-AED10D64307A}">
      <dgm:prSet/>
      <dgm:spPr/>
      <dgm:t>
        <a:bodyPr/>
        <a:lstStyle/>
        <a:p>
          <a:endParaRPr lang="es-ES"/>
        </a:p>
      </dgm:t>
    </dgm:pt>
    <dgm:pt modelId="{DD7FF3D7-6A55-484E-93B1-38A65A9822C5}">
      <dgm:prSet phldrT="[Texto]" custT="1"/>
      <dgm:spPr/>
      <dgm:t>
        <a:bodyPr/>
        <a:lstStyle/>
        <a:p>
          <a:r>
            <a:rPr lang="es-ES_tradnl" sz="2200" dirty="0" err="1" smtClean="0">
              <a:latin typeface="Book Antiqua" pitchFamily="18" charset="0"/>
            </a:rPr>
            <a:t>Adding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value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to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customers</a:t>
          </a:r>
          <a:r>
            <a:rPr lang="es-ES_tradnl" sz="2200" dirty="0" smtClean="0">
              <a:latin typeface="Book Antiqua" pitchFamily="18" charset="0"/>
            </a:rPr>
            <a:t>/</a:t>
          </a:r>
          <a:r>
            <a:rPr lang="es-ES_tradnl" sz="2200" dirty="0" err="1" smtClean="0">
              <a:latin typeface="Book Antiqua" pitchFamily="18" charset="0"/>
            </a:rPr>
            <a:t>users</a:t>
          </a:r>
          <a:endParaRPr lang="es-ES" sz="2200" dirty="0">
            <a:latin typeface="Book Antiqua" pitchFamily="18" charset="0"/>
          </a:endParaRPr>
        </a:p>
      </dgm:t>
    </dgm:pt>
    <dgm:pt modelId="{A95A6EE4-C6F9-4CE5-AC20-0BF629540985}" type="parTrans" cxnId="{5BD4701B-1B76-4DE8-AADB-80030DFED81E}">
      <dgm:prSet/>
      <dgm:spPr/>
      <dgm:t>
        <a:bodyPr/>
        <a:lstStyle/>
        <a:p>
          <a:endParaRPr lang="es-ES"/>
        </a:p>
      </dgm:t>
    </dgm:pt>
    <dgm:pt modelId="{17B0241A-2DD2-4177-94C2-6D96CAC80ACD}" type="sibTrans" cxnId="{5BD4701B-1B76-4DE8-AADB-80030DFED81E}">
      <dgm:prSet/>
      <dgm:spPr/>
      <dgm:t>
        <a:bodyPr/>
        <a:lstStyle/>
        <a:p>
          <a:endParaRPr lang="es-ES"/>
        </a:p>
      </dgm:t>
    </dgm:pt>
    <dgm:pt modelId="{03BAE750-FA92-46F8-B3F3-9B07CC8F57CD}">
      <dgm:prSet phldrT="[Texto]" custT="1"/>
      <dgm:spPr/>
      <dgm:t>
        <a:bodyPr/>
        <a:lstStyle/>
        <a:p>
          <a:r>
            <a:rPr lang="es-ES_tradnl" sz="2200" dirty="0" err="1" smtClean="0">
              <a:latin typeface="Book Antiqua" pitchFamily="18" charset="0"/>
            </a:rPr>
            <a:t>Encouraging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creativity</a:t>
          </a:r>
          <a:r>
            <a:rPr lang="es-ES_tradnl" sz="2200" dirty="0" smtClean="0">
              <a:latin typeface="Book Antiqua" pitchFamily="18" charset="0"/>
            </a:rPr>
            <a:t> and </a:t>
          </a:r>
          <a:r>
            <a:rPr lang="es-ES_tradnl" sz="2200" dirty="0" err="1" smtClean="0">
              <a:latin typeface="Book Antiqua" pitchFamily="18" charset="0"/>
            </a:rPr>
            <a:t>innovation</a:t>
          </a:r>
          <a:endParaRPr lang="es-ES" sz="2200" dirty="0">
            <a:latin typeface="Book Antiqua" pitchFamily="18" charset="0"/>
          </a:endParaRPr>
        </a:p>
      </dgm:t>
    </dgm:pt>
    <dgm:pt modelId="{FFB1623C-B926-4E6E-91E9-6785493D05E9}" type="parTrans" cxnId="{6090EEE9-BBEA-4040-935D-4149B2A2193C}">
      <dgm:prSet/>
      <dgm:spPr/>
      <dgm:t>
        <a:bodyPr/>
        <a:lstStyle/>
        <a:p>
          <a:endParaRPr lang="es-ES"/>
        </a:p>
      </dgm:t>
    </dgm:pt>
    <dgm:pt modelId="{1891B53F-90A4-46B9-ABFC-E4846A16AAF9}" type="sibTrans" cxnId="{6090EEE9-BBEA-4040-935D-4149B2A2193C}">
      <dgm:prSet/>
      <dgm:spPr/>
      <dgm:t>
        <a:bodyPr/>
        <a:lstStyle/>
        <a:p>
          <a:endParaRPr lang="es-ES"/>
        </a:p>
      </dgm:t>
    </dgm:pt>
    <dgm:pt modelId="{612C0534-61A4-4343-A152-CD9667B3E19E}">
      <dgm:prSet phldrT="[Texto]" custT="1"/>
      <dgm:spPr/>
      <dgm:t>
        <a:bodyPr/>
        <a:lstStyle/>
        <a:p>
          <a:r>
            <a:rPr lang="es-ES_tradnl" sz="2200" dirty="0" err="1" smtClean="0">
              <a:latin typeface="Book Antiqua" pitchFamily="18" charset="0"/>
            </a:rPr>
            <a:t>Developing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partnerships</a:t>
          </a:r>
          <a:endParaRPr lang="es-ES" sz="2200" dirty="0">
            <a:latin typeface="Book Antiqua" pitchFamily="18" charset="0"/>
          </a:endParaRPr>
        </a:p>
      </dgm:t>
    </dgm:pt>
    <dgm:pt modelId="{91C6D362-BD4D-4EA5-AEC7-10B97AEFA1DF}" type="parTrans" cxnId="{294E445D-74AA-403D-B1F2-09A21CBC2902}">
      <dgm:prSet/>
      <dgm:spPr/>
      <dgm:t>
        <a:bodyPr/>
        <a:lstStyle/>
        <a:p>
          <a:endParaRPr lang="es-ES"/>
        </a:p>
      </dgm:t>
    </dgm:pt>
    <dgm:pt modelId="{BC3A2512-21AB-49CD-9ECF-28B79A6DA40B}" type="sibTrans" cxnId="{294E445D-74AA-403D-B1F2-09A21CBC2902}">
      <dgm:prSet/>
      <dgm:spPr/>
      <dgm:t>
        <a:bodyPr/>
        <a:lstStyle/>
        <a:p>
          <a:endParaRPr lang="es-ES"/>
        </a:p>
      </dgm:t>
    </dgm:pt>
    <dgm:pt modelId="{B8FF0AE7-8ED3-4C8B-A448-757B58332540}">
      <dgm:prSet custT="1"/>
      <dgm:spPr/>
      <dgm:t>
        <a:bodyPr/>
        <a:lstStyle/>
        <a:p>
          <a:r>
            <a:rPr lang="es-ES_tradnl" sz="2200" dirty="0" err="1" smtClean="0">
              <a:latin typeface="Book Antiqua" pitchFamily="18" charset="0"/>
            </a:rPr>
            <a:t>Achieving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success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through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people</a:t>
          </a:r>
          <a:endParaRPr lang="es-ES" sz="2200" dirty="0">
            <a:latin typeface="Book Antiqua" pitchFamily="18" charset="0"/>
          </a:endParaRPr>
        </a:p>
      </dgm:t>
    </dgm:pt>
    <dgm:pt modelId="{6CE48952-A47C-40E2-88C3-E08414B094D5}" type="parTrans" cxnId="{C28DAB59-9F1F-4384-8EF1-AF5130B762E7}">
      <dgm:prSet/>
      <dgm:spPr/>
      <dgm:t>
        <a:bodyPr/>
        <a:lstStyle/>
        <a:p>
          <a:endParaRPr lang="es-ES"/>
        </a:p>
      </dgm:t>
    </dgm:pt>
    <dgm:pt modelId="{30AD676F-3585-46FC-8262-54C85BE51AA4}" type="sibTrans" cxnId="{C28DAB59-9F1F-4384-8EF1-AF5130B762E7}">
      <dgm:prSet/>
      <dgm:spPr/>
      <dgm:t>
        <a:bodyPr/>
        <a:lstStyle/>
        <a:p>
          <a:endParaRPr lang="es-ES"/>
        </a:p>
      </dgm:t>
    </dgm:pt>
    <dgm:pt modelId="{3D6485D1-4232-42BC-B147-43FD661E8D7E}">
      <dgm:prSet custT="1"/>
      <dgm:spPr/>
      <dgm:t>
        <a:bodyPr/>
        <a:lstStyle/>
        <a:p>
          <a:r>
            <a:rPr lang="es-ES_tradnl" sz="2200" dirty="0" err="1" smtClean="0">
              <a:latin typeface="Book Antiqua" pitchFamily="18" charset="0"/>
            </a:rPr>
            <a:t>Process-based</a:t>
          </a:r>
          <a:r>
            <a:rPr lang="es-ES_tradnl" sz="2200" dirty="0" smtClean="0">
              <a:latin typeface="Book Antiqua" pitchFamily="18" charset="0"/>
            </a:rPr>
            <a:t> Management </a:t>
          </a:r>
          <a:endParaRPr lang="es-ES" sz="2200" dirty="0">
            <a:latin typeface="Book Antiqua" pitchFamily="18" charset="0"/>
          </a:endParaRPr>
        </a:p>
      </dgm:t>
    </dgm:pt>
    <dgm:pt modelId="{CA7E2BBB-9037-4ABA-B6A8-B219A4F9F943}" type="parTrans" cxnId="{824C481C-6488-4B59-A154-51AFC7D25437}">
      <dgm:prSet/>
      <dgm:spPr/>
      <dgm:t>
        <a:bodyPr/>
        <a:lstStyle/>
        <a:p>
          <a:endParaRPr lang="es-ES"/>
        </a:p>
      </dgm:t>
    </dgm:pt>
    <dgm:pt modelId="{76F0109F-6787-4089-8EA6-C8618F6D7527}" type="sibTrans" cxnId="{824C481C-6488-4B59-A154-51AFC7D25437}">
      <dgm:prSet/>
      <dgm:spPr/>
      <dgm:t>
        <a:bodyPr/>
        <a:lstStyle/>
        <a:p>
          <a:endParaRPr lang="es-ES"/>
        </a:p>
      </dgm:t>
    </dgm:pt>
    <dgm:pt modelId="{33567F78-1ED3-4318-937F-DAC53BEFB842}">
      <dgm:prSet phldrT="[Texto]" custT="1"/>
      <dgm:spPr/>
      <dgm:t>
        <a:bodyPr/>
        <a:lstStyle/>
        <a:p>
          <a:r>
            <a:rPr lang="es-ES_tradnl" sz="2200" dirty="0" err="1" smtClean="0">
              <a:latin typeface="Book Antiqua" pitchFamily="18" charset="0"/>
            </a:rPr>
            <a:t>Commitments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towards</a:t>
          </a:r>
          <a:r>
            <a:rPr lang="es-ES_tradnl" sz="2200" dirty="0" smtClean="0">
              <a:latin typeface="Book Antiqua" pitchFamily="18" charset="0"/>
            </a:rPr>
            <a:t> a </a:t>
          </a:r>
          <a:r>
            <a:rPr lang="es-ES_tradnl" sz="2200" dirty="0" err="1" smtClean="0">
              <a:latin typeface="Book Antiqua" pitchFamily="18" charset="0"/>
            </a:rPr>
            <a:t>sustainable</a:t>
          </a:r>
          <a:r>
            <a:rPr lang="es-ES_tradnl" sz="2200" dirty="0" smtClean="0">
              <a:latin typeface="Book Antiqua" pitchFamily="18" charset="0"/>
            </a:rPr>
            <a:t> </a:t>
          </a:r>
          <a:r>
            <a:rPr lang="es-ES_tradnl" sz="2200" dirty="0" err="1" smtClean="0">
              <a:latin typeface="Book Antiqua" pitchFamily="18" charset="0"/>
            </a:rPr>
            <a:t>future</a:t>
          </a:r>
          <a:endParaRPr lang="es-ES" sz="2200" dirty="0">
            <a:latin typeface="Book Antiqua" pitchFamily="18" charset="0"/>
          </a:endParaRPr>
        </a:p>
      </dgm:t>
    </dgm:pt>
    <dgm:pt modelId="{F4DD43CA-7073-40C1-826F-C57D231DFA0A}" type="sibTrans" cxnId="{EDACC89F-2C4C-4A1D-9861-FDE75D3F3440}">
      <dgm:prSet/>
      <dgm:spPr/>
      <dgm:t>
        <a:bodyPr/>
        <a:lstStyle/>
        <a:p>
          <a:endParaRPr lang="es-ES"/>
        </a:p>
      </dgm:t>
    </dgm:pt>
    <dgm:pt modelId="{764C160A-F6C5-47C1-9A42-EACF7FAFB7F9}" type="parTrans" cxnId="{EDACC89F-2C4C-4A1D-9861-FDE75D3F3440}">
      <dgm:prSet/>
      <dgm:spPr/>
      <dgm:t>
        <a:bodyPr/>
        <a:lstStyle/>
        <a:p>
          <a:endParaRPr lang="es-ES"/>
        </a:p>
      </dgm:t>
    </dgm:pt>
    <dgm:pt modelId="{5F247C07-8DDA-4936-9B6E-16A715B50437}" type="pres">
      <dgm:prSet presAssocID="{A09E26FD-90BD-49AF-9BD1-E0F45C84F97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24EF103-F25B-4B03-B449-D1616B165250}" type="pres">
      <dgm:prSet presAssocID="{F2F835B8-1377-406C-A1D7-CA1357B27121}" presName="node" presStyleLbl="node1" presStyleIdx="0" presStyleCnt="7" custScaleX="222038" custRadScaleRad="104200" custRadScaleInc="317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2F43A3-6706-45C8-8425-DAC162CA352D}" type="pres">
      <dgm:prSet presAssocID="{F2F835B8-1377-406C-A1D7-CA1357B27121}" presName="spNode" presStyleCnt="0"/>
      <dgm:spPr/>
    </dgm:pt>
    <dgm:pt modelId="{F2AAD15A-3862-492B-AA96-3583069C7D56}" type="pres">
      <dgm:prSet presAssocID="{B29CB425-558F-4207-BA3C-F6CD867D28AD}" presName="sibTrans" presStyleLbl="sibTrans1D1" presStyleIdx="0" presStyleCnt="7"/>
      <dgm:spPr/>
      <dgm:t>
        <a:bodyPr/>
        <a:lstStyle/>
        <a:p>
          <a:endParaRPr lang="es-ES"/>
        </a:p>
      </dgm:t>
    </dgm:pt>
    <dgm:pt modelId="{1C116163-A3EE-4F27-AE4E-D588C4F14F8C}" type="pres">
      <dgm:prSet presAssocID="{DD7FF3D7-6A55-484E-93B1-38A65A9822C5}" presName="node" presStyleLbl="node1" presStyleIdx="1" presStyleCnt="7" custScaleX="247958" custRadScaleRad="92391" custRadScaleInc="287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3BB23F-169B-43D8-8EB5-C2156A45689E}" type="pres">
      <dgm:prSet presAssocID="{DD7FF3D7-6A55-484E-93B1-38A65A9822C5}" presName="spNode" presStyleCnt="0"/>
      <dgm:spPr/>
    </dgm:pt>
    <dgm:pt modelId="{A78026E6-A4AF-4BAF-8FA4-BB682300EB65}" type="pres">
      <dgm:prSet presAssocID="{17B0241A-2DD2-4177-94C2-6D96CAC80ACD}" presName="sibTrans" presStyleLbl="sibTrans1D1" presStyleIdx="1" presStyleCnt="7"/>
      <dgm:spPr/>
      <dgm:t>
        <a:bodyPr/>
        <a:lstStyle/>
        <a:p>
          <a:endParaRPr lang="es-ES"/>
        </a:p>
      </dgm:t>
    </dgm:pt>
    <dgm:pt modelId="{9FEC0D3C-3173-4ED7-96D4-552F39247243}" type="pres">
      <dgm:prSet presAssocID="{3D6485D1-4232-42BC-B147-43FD661E8D7E}" presName="node" presStyleLbl="node1" presStyleIdx="2" presStyleCnt="7" custScaleX="209715" custRadScaleRad="93400" custRadScaleInc="-328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F5B126-8549-4CC9-8140-3A55BEEDBC96}" type="pres">
      <dgm:prSet presAssocID="{3D6485D1-4232-42BC-B147-43FD661E8D7E}" presName="spNode" presStyleCnt="0"/>
      <dgm:spPr/>
    </dgm:pt>
    <dgm:pt modelId="{4C12C2A7-E05F-4326-8668-3FD35BE8077C}" type="pres">
      <dgm:prSet presAssocID="{76F0109F-6787-4089-8EA6-C8618F6D7527}" presName="sibTrans" presStyleLbl="sibTrans1D1" presStyleIdx="2" presStyleCnt="7"/>
      <dgm:spPr/>
      <dgm:t>
        <a:bodyPr/>
        <a:lstStyle/>
        <a:p>
          <a:endParaRPr lang="es-ES"/>
        </a:p>
      </dgm:t>
    </dgm:pt>
    <dgm:pt modelId="{AC3A36C1-721E-47E3-AA2C-A0E62E312E4E}" type="pres">
      <dgm:prSet presAssocID="{B8FF0AE7-8ED3-4C8B-A448-757B58332540}" presName="node" presStyleLbl="node1" presStyleIdx="3" presStyleCnt="7" custScaleX="192955" custScaleY="124061" custRadScaleRad="95757" custRadScaleInc="-7085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F04D5F-4F7D-4DA7-9946-333AB077D07F}" type="pres">
      <dgm:prSet presAssocID="{B8FF0AE7-8ED3-4C8B-A448-757B58332540}" presName="spNode" presStyleCnt="0"/>
      <dgm:spPr/>
    </dgm:pt>
    <dgm:pt modelId="{71A64DF8-AB82-452D-A9D5-20850C9F836C}" type="pres">
      <dgm:prSet presAssocID="{30AD676F-3585-46FC-8262-54C85BE51AA4}" presName="sibTrans" presStyleLbl="sibTrans1D1" presStyleIdx="3" presStyleCnt="7"/>
      <dgm:spPr/>
      <dgm:t>
        <a:bodyPr/>
        <a:lstStyle/>
        <a:p>
          <a:endParaRPr lang="es-ES"/>
        </a:p>
      </dgm:t>
    </dgm:pt>
    <dgm:pt modelId="{5101E669-0384-469E-883A-9C510C302573}" type="pres">
      <dgm:prSet presAssocID="{03BAE750-FA92-46F8-B3F3-9B07CC8F57CD}" presName="node" presStyleLbl="node1" presStyleIdx="4" presStyleCnt="7" custScaleX="200016" custScaleY="128451" custRadScaleRad="104810" custRadScaleInc="11722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3F5AE2-5042-477B-AD2C-901CA9347A0B}" type="pres">
      <dgm:prSet presAssocID="{03BAE750-FA92-46F8-B3F3-9B07CC8F57CD}" presName="spNode" presStyleCnt="0"/>
      <dgm:spPr/>
    </dgm:pt>
    <dgm:pt modelId="{22F9EED9-92AF-4502-A959-49D9F7243ABD}" type="pres">
      <dgm:prSet presAssocID="{1891B53F-90A4-46B9-ABFC-E4846A16AAF9}" presName="sibTrans" presStyleLbl="sibTrans1D1" presStyleIdx="4" presStyleCnt="7"/>
      <dgm:spPr/>
      <dgm:t>
        <a:bodyPr/>
        <a:lstStyle/>
        <a:p>
          <a:endParaRPr lang="es-ES"/>
        </a:p>
      </dgm:t>
    </dgm:pt>
    <dgm:pt modelId="{6697E077-5F39-4CA2-8BA0-277E627C7EA4}" type="pres">
      <dgm:prSet presAssocID="{612C0534-61A4-4343-A152-CD9667B3E19E}" presName="node" presStyleLbl="node1" presStyleIdx="5" presStyleCnt="7" custScaleX="173200" custRadScaleRad="106223" custRadScaleInc="379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428BA0-420A-4160-AA99-4425A9BD8597}" type="pres">
      <dgm:prSet presAssocID="{612C0534-61A4-4343-A152-CD9667B3E19E}" presName="spNode" presStyleCnt="0"/>
      <dgm:spPr/>
    </dgm:pt>
    <dgm:pt modelId="{0D1F7A57-0912-45F4-830C-55121E7BED58}" type="pres">
      <dgm:prSet presAssocID="{BC3A2512-21AB-49CD-9ECF-28B79A6DA40B}" presName="sibTrans" presStyleLbl="sibTrans1D1" presStyleIdx="5" presStyleCnt="7"/>
      <dgm:spPr/>
      <dgm:t>
        <a:bodyPr/>
        <a:lstStyle/>
        <a:p>
          <a:endParaRPr lang="es-ES"/>
        </a:p>
      </dgm:t>
    </dgm:pt>
    <dgm:pt modelId="{FC4FB4ED-87E4-4B87-B1E3-7B3019D046D4}" type="pres">
      <dgm:prSet presAssocID="{33567F78-1ED3-4318-937F-DAC53BEFB842}" presName="node" presStyleLbl="node1" presStyleIdx="6" presStyleCnt="7" custScaleX="247772" custScaleY="129194" custRadScaleRad="105947" custRadScaleInc="-746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34E633-5AA9-41CF-B037-7BC9704DC3C3}" type="pres">
      <dgm:prSet presAssocID="{33567F78-1ED3-4318-937F-DAC53BEFB842}" presName="spNode" presStyleCnt="0"/>
      <dgm:spPr/>
    </dgm:pt>
    <dgm:pt modelId="{642D60E2-33B3-4385-B9D9-AFDC0344E7F9}" type="pres">
      <dgm:prSet presAssocID="{F4DD43CA-7073-40C1-826F-C57D231DFA0A}" presName="sibTrans" presStyleLbl="sibTrans1D1" presStyleIdx="6" presStyleCnt="7"/>
      <dgm:spPr/>
      <dgm:t>
        <a:bodyPr/>
        <a:lstStyle/>
        <a:p>
          <a:endParaRPr lang="es-ES"/>
        </a:p>
      </dgm:t>
    </dgm:pt>
  </dgm:ptLst>
  <dgm:cxnLst>
    <dgm:cxn modelId="{FE05DC0E-90E0-417E-A78A-AE769F0DD9B4}" type="presOf" srcId="{B8FF0AE7-8ED3-4C8B-A448-757B58332540}" destId="{AC3A36C1-721E-47E3-AA2C-A0E62E312E4E}" srcOrd="0" destOrd="0" presId="urn:microsoft.com/office/officeart/2005/8/layout/cycle6"/>
    <dgm:cxn modelId="{B1EDB30C-6509-4A68-AB17-9604CB88C50F}" type="presOf" srcId="{76F0109F-6787-4089-8EA6-C8618F6D7527}" destId="{4C12C2A7-E05F-4326-8668-3FD35BE8077C}" srcOrd="0" destOrd="0" presId="urn:microsoft.com/office/officeart/2005/8/layout/cycle6"/>
    <dgm:cxn modelId="{EDACC89F-2C4C-4A1D-9861-FDE75D3F3440}" srcId="{A09E26FD-90BD-49AF-9BD1-E0F45C84F974}" destId="{33567F78-1ED3-4318-937F-DAC53BEFB842}" srcOrd="6" destOrd="0" parTransId="{764C160A-F6C5-47C1-9A42-EACF7FAFB7F9}" sibTransId="{F4DD43CA-7073-40C1-826F-C57D231DFA0A}"/>
    <dgm:cxn modelId="{C28DAB59-9F1F-4384-8EF1-AF5130B762E7}" srcId="{A09E26FD-90BD-49AF-9BD1-E0F45C84F974}" destId="{B8FF0AE7-8ED3-4C8B-A448-757B58332540}" srcOrd="3" destOrd="0" parTransId="{6CE48952-A47C-40E2-88C3-E08414B094D5}" sibTransId="{30AD676F-3585-46FC-8262-54C85BE51AA4}"/>
    <dgm:cxn modelId="{EE91A347-516B-4DF3-BD6E-5A10CABDC6DE}" type="presOf" srcId="{F2F835B8-1377-406C-A1D7-CA1357B27121}" destId="{D24EF103-F25B-4B03-B449-D1616B165250}" srcOrd="0" destOrd="0" presId="urn:microsoft.com/office/officeart/2005/8/layout/cycle6"/>
    <dgm:cxn modelId="{294E445D-74AA-403D-B1F2-09A21CBC2902}" srcId="{A09E26FD-90BD-49AF-9BD1-E0F45C84F974}" destId="{612C0534-61A4-4343-A152-CD9667B3E19E}" srcOrd="5" destOrd="0" parTransId="{91C6D362-BD4D-4EA5-AEC7-10B97AEFA1DF}" sibTransId="{BC3A2512-21AB-49CD-9ECF-28B79A6DA40B}"/>
    <dgm:cxn modelId="{AAC196F6-C96F-4C54-B785-AED10D64307A}" srcId="{A09E26FD-90BD-49AF-9BD1-E0F45C84F974}" destId="{F2F835B8-1377-406C-A1D7-CA1357B27121}" srcOrd="0" destOrd="0" parTransId="{49305A1C-2B78-4A2A-8B04-92032FBE30B6}" sibTransId="{B29CB425-558F-4207-BA3C-F6CD867D28AD}"/>
    <dgm:cxn modelId="{9EA48F7F-E2B7-4B62-A4D7-06D69723FA72}" type="presOf" srcId="{F4DD43CA-7073-40C1-826F-C57D231DFA0A}" destId="{642D60E2-33B3-4385-B9D9-AFDC0344E7F9}" srcOrd="0" destOrd="0" presId="urn:microsoft.com/office/officeart/2005/8/layout/cycle6"/>
    <dgm:cxn modelId="{824C481C-6488-4B59-A154-51AFC7D25437}" srcId="{A09E26FD-90BD-49AF-9BD1-E0F45C84F974}" destId="{3D6485D1-4232-42BC-B147-43FD661E8D7E}" srcOrd="2" destOrd="0" parTransId="{CA7E2BBB-9037-4ABA-B6A8-B219A4F9F943}" sibTransId="{76F0109F-6787-4089-8EA6-C8618F6D7527}"/>
    <dgm:cxn modelId="{5BD4701B-1B76-4DE8-AADB-80030DFED81E}" srcId="{A09E26FD-90BD-49AF-9BD1-E0F45C84F974}" destId="{DD7FF3D7-6A55-484E-93B1-38A65A9822C5}" srcOrd="1" destOrd="0" parTransId="{A95A6EE4-C6F9-4CE5-AC20-0BF629540985}" sibTransId="{17B0241A-2DD2-4177-94C2-6D96CAC80ACD}"/>
    <dgm:cxn modelId="{AFD04F88-F006-4E0D-96D9-960D46CDE483}" type="presOf" srcId="{A09E26FD-90BD-49AF-9BD1-E0F45C84F974}" destId="{5F247C07-8DDA-4936-9B6E-16A715B50437}" srcOrd="0" destOrd="0" presId="urn:microsoft.com/office/officeart/2005/8/layout/cycle6"/>
    <dgm:cxn modelId="{53086BFF-3CBC-4D34-B445-C425248D16FB}" type="presOf" srcId="{BC3A2512-21AB-49CD-9ECF-28B79A6DA40B}" destId="{0D1F7A57-0912-45F4-830C-55121E7BED58}" srcOrd="0" destOrd="0" presId="urn:microsoft.com/office/officeart/2005/8/layout/cycle6"/>
    <dgm:cxn modelId="{E896461C-5A6E-487A-83E9-B8EB89E2FA62}" type="presOf" srcId="{03BAE750-FA92-46F8-B3F3-9B07CC8F57CD}" destId="{5101E669-0384-469E-883A-9C510C302573}" srcOrd="0" destOrd="0" presId="urn:microsoft.com/office/officeart/2005/8/layout/cycle6"/>
    <dgm:cxn modelId="{6C4A3BB9-60B8-47A4-859A-FD5CE27C5918}" type="presOf" srcId="{DD7FF3D7-6A55-484E-93B1-38A65A9822C5}" destId="{1C116163-A3EE-4F27-AE4E-D588C4F14F8C}" srcOrd="0" destOrd="0" presId="urn:microsoft.com/office/officeart/2005/8/layout/cycle6"/>
    <dgm:cxn modelId="{E28E64B4-D336-456F-963A-084F3DCE67AA}" type="presOf" srcId="{17B0241A-2DD2-4177-94C2-6D96CAC80ACD}" destId="{A78026E6-A4AF-4BAF-8FA4-BB682300EB65}" srcOrd="0" destOrd="0" presId="urn:microsoft.com/office/officeart/2005/8/layout/cycle6"/>
    <dgm:cxn modelId="{9AB07155-AD2D-45F7-B406-DA2CDFBFF729}" type="presOf" srcId="{30AD676F-3585-46FC-8262-54C85BE51AA4}" destId="{71A64DF8-AB82-452D-A9D5-20850C9F836C}" srcOrd="0" destOrd="0" presId="urn:microsoft.com/office/officeart/2005/8/layout/cycle6"/>
    <dgm:cxn modelId="{1344AF23-6129-4F66-8FDF-00507726CA77}" type="presOf" srcId="{3D6485D1-4232-42BC-B147-43FD661E8D7E}" destId="{9FEC0D3C-3173-4ED7-96D4-552F39247243}" srcOrd="0" destOrd="0" presId="urn:microsoft.com/office/officeart/2005/8/layout/cycle6"/>
    <dgm:cxn modelId="{0D226413-5CAE-4563-8C5E-921B33157D12}" type="presOf" srcId="{1891B53F-90A4-46B9-ABFC-E4846A16AAF9}" destId="{22F9EED9-92AF-4502-A959-49D9F7243ABD}" srcOrd="0" destOrd="0" presId="urn:microsoft.com/office/officeart/2005/8/layout/cycle6"/>
    <dgm:cxn modelId="{6090EEE9-BBEA-4040-935D-4149B2A2193C}" srcId="{A09E26FD-90BD-49AF-9BD1-E0F45C84F974}" destId="{03BAE750-FA92-46F8-B3F3-9B07CC8F57CD}" srcOrd="4" destOrd="0" parTransId="{FFB1623C-B926-4E6E-91E9-6785493D05E9}" sibTransId="{1891B53F-90A4-46B9-ABFC-E4846A16AAF9}"/>
    <dgm:cxn modelId="{A8917B96-2204-49C1-8069-E8DA2D67EE91}" type="presOf" srcId="{612C0534-61A4-4343-A152-CD9667B3E19E}" destId="{6697E077-5F39-4CA2-8BA0-277E627C7EA4}" srcOrd="0" destOrd="0" presId="urn:microsoft.com/office/officeart/2005/8/layout/cycle6"/>
    <dgm:cxn modelId="{BC407C2A-FEF6-4E3A-AD7A-AFB601B49ACF}" type="presOf" srcId="{33567F78-1ED3-4318-937F-DAC53BEFB842}" destId="{FC4FB4ED-87E4-4B87-B1E3-7B3019D046D4}" srcOrd="0" destOrd="0" presId="urn:microsoft.com/office/officeart/2005/8/layout/cycle6"/>
    <dgm:cxn modelId="{C18E87FD-0893-4C9F-A3AF-94339068E4F6}" type="presOf" srcId="{B29CB425-558F-4207-BA3C-F6CD867D28AD}" destId="{F2AAD15A-3862-492B-AA96-3583069C7D56}" srcOrd="0" destOrd="0" presId="urn:microsoft.com/office/officeart/2005/8/layout/cycle6"/>
    <dgm:cxn modelId="{27DCC21A-2435-40A7-AF48-2E2EBC685281}" type="presParOf" srcId="{5F247C07-8DDA-4936-9B6E-16A715B50437}" destId="{D24EF103-F25B-4B03-B449-D1616B165250}" srcOrd="0" destOrd="0" presId="urn:microsoft.com/office/officeart/2005/8/layout/cycle6"/>
    <dgm:cxn modelId="{F8EE51A9-9B72-4DA8-AF30-27EB4AF8657A}" type="presParOf" srcId="{5F247C07-8DDA-4936-9B6E-16A715B50437}" destId="{242F43A3-6706-45C8-8425-DAC162CA352D}" srcOrd="1" destOrd="0" presId="urn:microsoft.com/office/officeart/2005/8/layout/cycle6"/>
    <dgm:cxn modelId="{E8019700-2A29-4453-969D-2E0BC30AA2EA}" type="presParOf" srcId="{5F247C07-8DDA-4936-9B6E-16A715B50437}" destId="{F2AAD15A-3862-492B-AA96-3583069C7D56}" srcOrd="2" destOrd="0" presId="urn:microsoft.com/office/officeart/2005/8/layout/cycle6"/>
    <dgm:cxn modelId="{06744562-506A-4D51-8BDE-9727576A8704}" type="presParOf" srcId="{5F247C07-8DDA-4936-9B6E-16A715B50437}" destId="{1C116163-A3EE-4F27-AE4E-D588C4F14F8C}" srcOrd="3" destOrd="0" presId="urn:microsoft.com/office/officeart/2005/8/layout/cycle6"/>
    <dgm:cxn modelId="{D5135AF0-2CD1-4014-9AA8-D84DB5BB815D}" type="presParOf" srcId="{5F247C07-8DDA-4936-9B6E-16A715B50437}" destId="{1F3BB23F-169B-43D8-8EB5-C2156A45689E}" srcOrd="4" destOrd="0" presId="urn:microsoft.com/office/officeart/2005/8/layout/cycle6"/>
    <dgm:cxn modelId="{5503E139-CAE3-42EF-B684-AD26F180B630}" type="presParOf" srcId="{5F247C07-8DDA-4936-9B6E-16A715B50437}" destId="{A78026E6-A4AF-4BAF-8FA4-BB682300EB65}" srcOrd="5" destOrd="0" presId="urn:microsoft.com/office/officeart/2005/8/layout/cycle6"/>
    <dgm:cxn modelId="{07180DFA-0E90-4573-A03E-6B2921D4A12A}" type="presParOf" srcId="{5F247C07-8DDA-4936-9B6E-16A715B50437}" destId="{9FEC0D3C-3173-4ED7-96D4-552F39247243}" srcOrd="6" destOrd="0" presId="urn:microsoft.com/office/officeart/2005/8/layout/cycle6"/>
    <dgm:cxn modelId="{AAB401B8-CF06-4235-B279-63959BA262AD}" type="presParOf" srcId="{5F247C07-8DDA-4936-9B6E-16A715B50437}" destId="{18F5B126-8549-4CC9-8140-3A55BEEDBC96}" srcOrd="7" destOrd="0" presId="urn:microsoft.com/office/officeart/2005/8/layout/cycle6"/>
    <dgm:cxn modelId="{8B40EDBD-A6CC-4C75-B0D9-0A8CBA525BF7}" type="presParOf" srcId="{5F247C07-8DDA-4936-9B6E-16A715B50437}" destId="{4C12C2A7-E05F-4326-8668-3FD35BE8077C}" srcOrd="8" destOrd="0" presId="urn:microsoft.com/office/officeart/2005/8/layout/cycle6"/>
    <dgm:cxn modelId="{713E9A5D-522B-48CD-9A17-9DF00B98A9C3}" type="presParOf" srcId="{5F247C07-8DDA-4936-9B6E-16A715B50437}" destId="{AC3A36C1-721E-47E3-AA2C-A0E62E312E4E}" srcOrd="9" destOrd="0" presId="urn:microsoft.com/office/officeart/2005/8/layout/cycle6"/>
    <dgm:cxn modelId="{CEACBBA8-5E00-440C-B70E-FDAD9A3B7F85}" type="presParOf" srcId="{5F247C07-8DDA-4936-9B6E-16A715B50437}" destId="{13F04D5F-4F7D-4DA7-9946-333AB077D07F}" srcOrd="10" destOrd="0" presId="urn:microsoft.com/office/officeart/2005/8/layout/cycle6"/>
    <dgm:cxn modelId="{D836854F-DE24-49AB-94C0-2884980C93E7}" type="presParOf" srcId="{5F247C07-8DDA-4936-9B6E-16A715B50437}" destId="{71A64DF8-AB82-452D-A9D5-20850C9F836C}" srcOrd="11" destOrd="0" presId="urn:microsoft.com/office/officeart/2005/8/layout/cycle6"/>
    <dgm:cxn modelId="{55CDD19F-FA50-4C0D-A91D-788F0906E4EA}" type="presParOf" srcId="{5F247C07-8DDA-4936-9B6E-16A715B50437}" destId="{5101E669-0384-469E-883A-9C510C302573}" srcOrd="12" destOrd="0" presId="urn:microsoft.com/office/officeart/2005/8/layout/cycle6"/>
    <dgm:cxn modelId="{09D45AA4-5090-4503-A37D-13356358933C}" type="presParOf" srcId="{5F247C07-8DDA-4936-9B6E-16A715B50437}" destId="{903F5AE2-5042-477B-AD2C-901CA9347A0B}" srcOrd="13" destOrd="0" presId="urn:microsoft.com/office/officeart/2005/8/layout/cycle6"/>
    <dgm:cxn modelId="{C751AFD6-BE82-4B6C-B709-1DCEC7CA574E}" type="presParOf" srcId="{5F247C07-8DDA-4936-9B6E-16A715B50437}" destId="{22F9EED9-92AF-4502-A959-49D9F7243ABD}" srcOrd="14" destOrd="0" presId="urn:microsoft.com/office/officeart/2005/8/layout/cycle6"/>
    <dgm:cxn modelId="{A05F5162-7313-42FE-BD4F-E6E8997A6C44}" type="presParOf" srcId="{5F247C07-8DDA-4936-9B6E-16A715B50437}" destId="{6697E077-5F39-4CA2-8BA0-277E627C7EA4}" srcOrd="15" destOrd="0" presId="urn:microsoft.com/office/officeart/2005/8/layout/cycle6"/>
    <dgm:cxn modelId="{3CB074B3-F7F8-4B89-AE1D-53A5C5F5365A}" type="presParOf" srcId="{5F247C07-8DDA-4936-9B6E-16A715B50437}" destId="{EB428BA0-420A-4160-AA99-4425A9BD8597}" srcOrd="16" destOrd="0" presId="urn:microsoft.com/office/officeart/2005/8/layout/cycle6"/>
    <dgm:cxn modelId="{3B60D14C-2687-46E1-BFBE-FBA684DE2665}" type="presParOf" srcId="{5F247C07-8DDA-4936-9B6E-16A715B50437}" destId="{0D1F7A57-0912-45F4-830C-55121E7BED58}" srcOrd="17" destOrd="0" presId="urn:microsoft.com/office/officeart/2005/8/layout/cycle6"/>
    <dgm:cxn modelId="{B50C65D7-957A-4844-B72E-C72AE076855A}" type="presParOf" srcId="{5F247C07-8DDA-4936-9B6E-16A715B50437}" destId="{FC4FB4ED-87E4-4B87-B1E3-7B3019D046D4}" srcOrd="18" destOrd="0" presId="urn:microsoft.com/office/officeart/2005/8/layout/cycle6"/>
    <dgm:cxn modelId="{C63050C3-006F-4A56-A47C-6A97FA24936F}" type="presParOf" srcId="{5F247C07-8DDA-4936-9B6E-16A715B50437}" destId="{6834E633-5AA9-41CF-B037-7BC9704DC3C3}" srcOrd="19" destOrd="0" presId="urn:microsoft.com/office/officeart/2005/8/layout/cycle6"/>
    <dgm:cxn modelId="{DFB96D3C-DB41-403F-A1AF-D455EBC08B7A}" type="presParOf" srcId="{5F247C07-8DDA-4936-9B6E-16A715B50437}" destId="{642D60E2-33B3-4385-B9D9-AFDC0344E7F9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1B228-66E9-4741-8126-3C7014D0ACEF}">
      <dsp:nvSpPr>
        <dsp:cNvPr id="0" name=""/>
        <dsp:cNvSpPr/>
      </dsp:nvSpPr>
      <dsp:spPr>
        <a:xfrm>
          <a:off x="404987" y="0"/>
          <a:ext cx="4184058" cy="2092029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300" kern="1200" dirty="0" err="1" smtClean="0">
              <a:solidFill>
                <a:schemeClr val="tx1"/>
              </a:solidFill>
            </a:rPr>
            <a:t>Strategic</a:t>
          </a:r>
          <a:r>
            <a:rPr lang="es-ES_tradnl" sz="4300" kern="1200" dirty="0" smtClean="0">
              <a:solidFill>
                <a:schemeClr val="tx1"/>
              </a:solidFill>
            </a:rPr>
            <a:t> Plan </a:t>
          </a:r>
          <a:r>
            <a:rPr lang="es-ES_tradnl" sz="4300" kern="1200" dirty="0" err="1" smtClean="0">
              <a:solidFill>
                <a:schemeClr val="tx1"/>
              </a:solidFill>
            </a:rPr>
            <a:t>for</a:t>
          </a:r>
          <a:r>
            <a:rPr lang="es-ES_tradnl" sz="4300" kern="1200" dirty="0" smtClean="0">
              <a:solidFill>
                <a:schemeClr val="tx1"/>
              </a:solidFill>
            </a:rPr>
            <a:t> </a:t>
          </a:r>
          <a:r>
            <a:rPr lang="es-ES_tradnl" sz="4300" kern="1200" dirty="0" err="1" smtClean="0">
              <a:solidFill>
                <a:schemeClr val="tx1"/>
              </a:solidFill>
            </a:rPr>
            <a:t>the</a:t>
          </a:r>
          <a:r>
            <a:rPr lang="es-ES_tradnl" sz="4300" kern="1200" dirty="0" smtClean="0">
              <a:solidFill>
                <a:schemeClr val="tx1"/>
              </a:solidFill>
            </a:rPr>
            <a:t> </a:t>
          </a:r>
          <a:r>
            <a:rPr lang="es-ES_tradnl" sz="4300" kern="1200" dirty="0" err="1" smtClean="0">
              <a:solidFill>
                <a:schemeClr val="tx1"/>
              </a:solidFill>
            </a:rPr>
            <a:t>University</a:t>
          </a:r>
          <a:r>
            <a:rPr lang="es-ES_tradnl" sz="4300" kern="1200" dirty="0" smtClean="0">
              <a:solidFill>
                <a:schemeClr val="tx1"/>
              </a:solidFill>
            </a:rPr>
            <a:t> of </a:t>
          </a:r>
          <a:r>
            <a:rPr lang="es-ES_tradnl" sz="4300" kern="1200" dirty="0" err="1" smtClean="0">
              <a:solidFill>
                <a:schemeClr val="tx1"/>
              </a:solidFill>
            </a:rPr>
            <a:t>Seville</a:t>
          </a:r>
          <a:endParaRPr lang="es-ES" sz="4300" kern="1200" dirty="0">
            <a:solidFill>
              <a:schemeClr val="tx1"/>
            </a:solidFill>
          </a:endParaRPr>
        </a:p>
      </dsp:txBody>
      <dsp:txXfrm>
        <a:off x="466260" y="61273"/>
        <a:ext cx="4061512" cy="1969483"/>
      </dsp:txXfrm>
    </dsp:sp>
    <dsp:sp modelId="{AC9F8666-00B9-4ED4-8082-01126B16FA0B}">
      <dsp:nvSpPr>
        <dsp:cNvPr id="0" name=""/>
        <dsp:cNvSpPr/>
      </dsp:nvSpPr>
      <dsp:spPr>
        <a:xfrm>
          <a:off x="823393" y="2092029"/>
          <a:ext cx="441669" cy="1571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525"/>
              </a:lnTo>
              <a:lnTo>
                <a:pt x="441669" y="1571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3567D-FCF8-4FBA-B0E6-97A380BEBFD1}">
      <dsp:nvSpPr>
        <dsp:cNvPr id="0" name=""/>
        <dsp:cNvSpPr/>
      </dsp:nvSpPr>
      <dsp:spPr>
        <a:xfrm>
          <a:off x="1265062" y="2617539"/>
          <a:ext cx="3347246" cy="209202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700" kern="1200" dirty="0" err="1" smtClean="0"/>
            <a:t>Strategic</a:t>
          </a:r>
          <a:r>
            <a:rPr lang="es-ES_tradnl" sz="3700" kern="1200" dirty="0" smtClean="0"/>
            <a:t> Plan </a:t>
          </a:r>
          <a:r>
            <a:rPr lang="es-ES_tradnl" sz="3700" kern="1200" dirty="0" err="1" smtClean="0"/>
            <a:t>for</a:t>
          </a:r>
          <a:r>
            <a:rPr lang="es-ES_tradnl" sz="3700" kern="1200" dirty="0" smtClean="0"/>
            <a:t> International </a:t>
          </a:r>
          <a:r>
            <a:rPr lang="es-ES_tradnl" sz="3700" kern="1200" dirty="0" err="1" smtClean="0"/>
            <a:t>Relations</a:t>
          </a:r>
          <a:endParaRPr lang="es-ES" sz="3700" kern="1200" dirty="0"/>
        </a:p>
      </dsp:txBody>
      <dsp:txXfrm>
        <a:off x="1326335" y="2678812"/>
        <a:ext cx="3224700" cy="19694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013EC-2017-4D38-9E3A-DDBE97C7E02A}">
      <dsp:nvSpPr>
        <dsp:cNvPr id="0" name=""/>
        <dsp:cNvSpPr/>
      </dsp:nvSpPr>
      <dsp:spPr>
        <a:xfrm rot="5400000">
          <a:off x="-202498" y="205115"/>
          <a:ext cx="1349990" cy="944993"/>
        </a:xfrm>
        <a:prstGeom prst="chevr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Book Antiqua" pitchFamily="18" charset="0"/>
            </a:rPr>
            <a:t>   </a:t>
          </a:r>
          <a:endParaRPr lang="es-ES" sz="2200" kern="1200" dirty="0">
            <a:latin typeface="Book Antiqua" pitchFamily="18" charset="0"/>
          </a:endParaRPr>
        </a:p>
      </dsp:txBody>
      <dsp:txXfrm rot="-5400000">
        <a:off x="1" y="475114"/>
        <a:ext cx="944993" cy="404997"/>
      </dsp:txXfrm>
    </dsp:sp>
    <dsp:sp modelId="{84F47FED-EE21-4C4A-A667-660F2C3EDB6B}">
      <dsp:nvSpPr>
        <dsp:cNvPr id="0" name=""/>
        <dsp:cNvSpPr/>
      </dsp:nvSpPr>
      <dsp:spPr>
        <a:xfrm rot="5400000">
          <a:off x="4003886" y="-3056276"/>
          <a:ext cx="877493" cy="69952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200" b="1" kern="1200" dirty="0" err="1" smtClean="0">
              <a:solidFill>
                <a:schemeClr val="tx1"/>
              </a:solidFill>
              <a:latin typeface="Book Antiqua" pitchFamily="18" charset="0"/>
            </a:rPr>
            <a:t>Users</a:t>
          </a:r>
          <a:r>
            <a:rPr lang="es-ES_tradnl" sz="2200" b="1" kern="1200" dirty="0" smtClean="0">
              <a:solidFill>
                <a:schemeClr val="tx1"/>
              </a:solidFill>
              <a:latin typeface="Book Antiqua" pitchFamily="18" charset="0"/>
            </a:rPr>
            <a:t> and social </a:t>
          </a:r>
          <a:r>
            <a:rPr lang="es-ES_tradnl" sz="2200" b="1" kern="1200" dirty="0" err="1" smtClean="0">
              <a:solidFill>
                <a:schemeClr val="tx1"/>
              </a:solidFill>
              <a:latin typeface="Book Antiqua" pitchFamily="18" charset="0"/>
            </a:rPr>
            <a:t>responsability</a:t>
          </a:r>
          <a:r>
            <a:rPr lang="es-ES_tradnl" sz="2200" b="1" kern="1200" dirty="0" smtClean="0">
              <a:solidFill>
                <a:schemeClr val="tx1"/>
              </a:solidFill>
              <a:latin typeface="Book Antiqua" pitchFamily="18" charset="0"/>
            </a:rPr>
            <a:t>: </a:t>
          </a:r>
          <a:r>
            <a:rPr lang="es-ES_tradnl" sz="2200" b="0" kern="1200" dirty="0" err="1" smtClean="0">
              <a:solidFill>
                <a:schemeClr val="tx1"/>
              </a:solidFill>
              <a:latin typeface="Book Antiqua" pitchFamily="18" charset="0"/>
            </a:rPr>
            <a:t>measures</a:t>
          </a:r>
          <a:r>
            <a:rPr lang="es-ES_tradnl" sz="2200" b="0" kern="1200" dirty="0" smtClean="0">
              <a:solidFill>
                <a:schemeClr val="tx1"/>
              </a:solidFill>
              <a:latin typeface="Book Antiqua" pitchFamily="18" charset="0"/>
            </a:rPr>
            <a:t> </a:t>
          </a:r>
          <a:r>
            <a:rPr lang="es-ES_tradnl" sz="2200" b="0" kern="1200" dirty="0" err="1" smtClean="0">
              <a:solidFill>
                <a:schemeClr val="tx1"/>
              </a:solidFill>
              <a:latin typeface="Book Antiqua" pitchFamily="18" charset="0"/>
            </a:rPr>
            <a:t>user</a:t>
          </a:r>
          <a:r>
            <a:rPr lang="es-ES_tradnl" sz="2200" b="0" kern="1200" dirty="0" smtClean="0">
              <a:solidFill>
                <a:schemeClr val="tx1"/>
              </a:solidFill>
              <a:latin typeface="Book Antiqua" pitchFamily="18" charset="0"/>
            </a:rPr>
            <a:t> </a:t>
          </a:r>
          <a:r>
            <a:rPr lang="es-ES_tradnl" sz="2200" b="0" kern="1200" dirty="0" err="1" smtClean="0">
              <a:solidFill>
                <a:schemeClr val="tx1"/>
              </a:solidFill>
              <a:latin typeface="Book Antiqua" pitchFamily="18" charset="0"/>
            </a:rPr>
            <a:t>satisfaction</a:t>
          </a:r>
          <a:endParaRPr lang="es-ES" sz="2200" kern="1200" dirty="0">
            <a:solidFill>
              <a:schemeClr val="tx1"/>
            </a:solidFill>
            <a:latin typeface="Book Antiqua" pitchFamily="18" charset="0"/>
          </a:endParaRPr>
        </a:p>
      </dsp:txBody>
      <dsp:txXfrm rot="-5400000">
        <a:off x="944993" y="45453"/>
        <a:ext cx="6952443" cy="791821"/>
      </dsp:txXfrm>
    </dsp:sp>
    <dsp:sp modelId="{EA402941-E376-4634-AB4E-5E0D6FD260BA}">
      <dsp:nvSpPr>
        <dsp:cNvPr id="0" name=""/>
        <dsp:cNvSpPr/>
      </dsp:nvSpPr>
      <dsp:spPr>
        <a:xfrm rot="5400000">
          <a:off x="-202498" y="1409557"/>
          <a:ext cx="1349990" cy="944993"/>
        </a:xfrm>
        <a:prstGeom prst="chevron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accent2">
              <a:shade val="50000"/>
              <a:hueOff val="-20742"/>
              <a:satOff val="-4204"/>
              <a:lumOff val="231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200" kern="1200" dirty="0">
            <a:latin typeface="Book Antiqua" pitchFamily="18" charset="0"/>
          </a:endParaRPr>
        </a:p>
      </dsp:txBody>
      <dsp:txXfrm rot="-5400000">
        <a:off x="1" y="1679556"/>
        <a:ext cx="944993" cy="404997"/>
      </dsp:txXfrm>
    </dsp:sp>
    <dsp:sp modelId="{80C52C78-8C39-4838-A833-1EDC9BC053C7}">
      <dsp:nvSpPr>
        <dsp:cNvPr id="0" name=""/>
        <dsp:cNvSpPr/>
      </dsp:nvSpPr>
      <dsp:spPr>
        <a:xfrm rot="5400000">
          <a:off x="4003886" y="-1851833"/>
          <a:ext cx="877493" cy="69952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19925"/>
              <a:satOff val="-3638"/>
              <a:lumOff val="210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b="1" kern="1200" dirty="0" err="1" smtClean="0">
              <a:latin typeface="Book Antiqua" pitchFamily="18" charset="0"/>
            </a:rPr>
            <a:t>Innovation</a:t>
          </a:r>
          <a:r>
            <a:rPr lang="es-ES" sz="2200" b="1" kern="1200" dirty="0" smtClean="0">
              <a:latin typeface="Book Antiqua" pitchFamily="18" charset="0"/>
            </a:rPr>
            <a:t> and </a:t>
          </a:r>
          <a:r>
            <a:rPr lang="es-ES" sz="2200" b="1" kern="1200" dirty="0" err="1" smtClean="0">
              <a:latin typeface="Book Antiqua" pitchFamily="18" charset="0"/>
            </a:rPr>
            <a:t>development</a:t>
          </a:r>
          <a:r>
            <a:rPr lang="es-ES" sz="2200" b="1" kern="1200" dirty="0" smtClean="0">
              <a:latin typeface="Book Antiqua" pitchFamily="18" charset="0"/>
            </a:rPr>
            <a:t>: </a:t>
          </a:r>
          <a:r>
            <a:rPr lang="es-ES" sz="2200" b="0" kern="1200" dirty="0" err="1" smtClean="0">
              <a:latin typeface="Book Antiqua" pitchFamily="18" charset="0"/>
            </a:rPr>
            <a:t>indicates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the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knowledge</a:t>
          </a:r>
          <a:r>
            <a:rPr lang="es-ES" sz="2200" b="0" kern="1200" dirty="0" smtClean="0">
              <a:latin typeface="Book Antiqua" pitchFamily="18" charset="0"/>
            </a:rPr>
            <a:t> and </a:t>
          </a:r>
          <a:r>
            <a:rPr lang="es-ES" sz="2200" b="0" kern="1200" dirty="0" err="1" smtClean="0">
              <a:latin typeface="Book Antiqua" pitchFamily="18" charset="0"/>
            </a:rPr>
            <a:t>skills</a:t>
          </a:r>
          <a:r>
            <a:rPr lang="es-ES" sz="2200" b="0" kern="1200" dirty="0" smtClean="0">
              <a:latin typeface="Book Antiqua" pitchFamily="18" charset="0"/>
            </a:rPr>
            <a:t> of </a:t>
          </a:r>
          <a:r>
            <a:rPr lang="es-ES" sz="2200" b="0" kern="1200" dirty="0" err="1" smtClean="0">
              <a:latin typeface="Book Antiqua" pitchFamily="18" charset="0"/>
            </a:rPr>
            <a:t>the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university</a:t>
          </a:r>
          <a:endParaRPr lang="es-ES" sz="2200" kern="1200" dirty="0">
            <a:latin typeface="Book Antiqua" pitchFamily="18" charset="0"/>
          </a:endParaRPr>
        </a:p>
      </dsp:txBody>
      <dsp:txXfrm rot="-5400000">
        <a:off x="944993" y="1249896"/>
        <a:ext cx="6952443" cy="791821"/>
      </dsp:txXfrm>
    </dsp:sp>
    <dsp:sp modelId="{DFABEE30-E37E-4D77-9BB0-0C9D1019F0D9}">
      <dsp:nvSpPr>
        <dsp:cNvPr id="0" name=""/>
        <dsp:cNvSpPr/>
      </dsp:nvSpPr>
      <dsp:spPr>
        <a:xfrm rot="5400000">
          <a:off x="-202498" y="2614000"/>
          <a:ext cx="1349990" cy="944993"/>
        </a:xfrm>
        <a:prstGeom prst="chevron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accent2">
              <a:shade val="50000"/>
              <a:hueOff val="-41484"/>
              <a:satOff val="-8409"/>
              <a:lumOff val="462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Book Antiqua" pitchFamily="18" charset="0"/>
            </a:rPr>
            <a:t>    </a:t>
          </a:r>
          <a:endParaRPr lang="es-ES" sz="2200" kern="1200" dirty="0">
            <a:latin typeface="Book Antiqua" pitchFamily="18" charset="0"/>
          </a:endParaRPr>
        </a:p>
      </dsp:txBody>
      <dsp:txXfrm rot="-5400000">
        <a:off x="1" y="2883999"/>
        <a:ext cx="944993" cy="404997"/>
      </dsp:txXfrm>
    </dsp:sp>
    <dsp:sp modelId="{06E4A54B-D757-42D4-BC88-594834AAF874}">
      <dsp:nvSpPr>
        <dsp:cNvPr id="0" name=""/>
        <dsp:cNvSpPr/>
      </dsp:nvSpPr>
      <dsp:spPr>
        <a:xfrm rot="5400000">
          <a:off x="4003886" y="-647390"/>
          <a:ext cx="877493" cy="69952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39850"/>
              <a:satOff val="-7276"/>
              <a:lumOff val="421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b="1" kern="1200" dirty="0" smtClean="0">
              <a:latin typeface="Book Antiqua" pitchFamily="18" charset="0"/>
            </a:rPr>
            <a:t>Management: </a:t>
          </a:r>
          <a:r>
            <a:rPr lang="es-ES" sz="2200" b="0" kern="1200" dirty="0" err="1" smtClean="0">
              <a:latin typeface="Book Antiqua" pitchFamily="18" charset="0"/>
            </a:rPr>
            <a:t>measures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the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ability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to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respond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appropriately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to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the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needs</a:t>
          </a:r>
          <a:r>
            <a:rPr lang="es-ES" sz="2200" b="0" kern="1200" dirty="0" smtClean="0">
              <a:latin typeface="Book Antiqua" pitchFamily="18" charset="0"/>
            </a:rPr>
            <a:t> of </a:t>
          </a:r>
          <a:r>
            <a:rPr lang="es-ES" sz="2200" b="0" kern="1200" dirty="0" err="1" smtClean="0">
              <a:latin typeface="Book Antiqua" pitchFamily="18" charset="0"/>
            </a:rPr>
            <a:t>the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university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community</a:t>
          </a:r>
          <a:endParaRPr lang="es-ES" sz="2200" b="1" kern="1200" dirty="0">
            <a:latin typeface="Book Antiqua" pitchFamily="18" charset="0"/>
          </a:endParaRPr>
        </a:p>
      </dsp:txBody>
      <dsp:txXfrm rot="-5400000">
        <a:off x="944993" y="2454339"/>
        <a:ext cx="6952443" cy="791821"/>
      </dsp:txXfrm>
    </dsp:sp>
    <dsp:sp modelId="{105494BA-0A4F-4211-8D15-10B631EEDE69}">
      <dsp:nvSpPr>
        <dsp:cNvPr id="0" name=""/>
        <dsp:cNvSpPr/>
      </dsp:nvSpPr>
      <dsp:spPr>
        <a:xfrm rot="5400000">
          <a:off x="-202498" y="3818443"/>
          <a:ext cx="1349990" cy="944993"/>
        </a:xfrm>
        <a:prstGeom prst="chevron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accent2">
              <a:shade val="50000"/>
              <a:hueOff val="-20742"/>
              <a:satOff val="-4204"/>
              <a:lumOff val="231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Book Antiqua" pitchFamily="18" charset="0"/>
            </a:rPr>
            <a:t> </a:t>
          </a:r>
          <a:endParaRPr lang="es-ES" sz="2200" kern="1200" dirty="0">
            <a:latin typeface="Book Antiqua" pitchFamily="18" charset="0"/>
          </a:endParaRPr>
        </a:p>
      </dsp:txBody>
      <dsp:txXfrm rot="-5400000">
        <a:off x="1" y="4088442"/>
        <a:ext cx="944993" cy="404997"/>
      </dsp:txXfrm>
    </dsp:sp>
    <dsp:sp modelId="{BAB08AB9-861F-42FE-A96C-1836C948BB3D}">
      <dsp:nvSpPr>
        <dsp:cNvPr id="0" name=""/>
        <dsp:cNvSpPr/>
      </dsp:nvSpPr>
      <dsp:spPr>
        <a:xfrm rot="5400000">
          <a:off x="4003886" y="557051"/>
          <a:ext cx="877493" cy="69952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19925"/>
              <a:satOff val="-3638"/>
              <a:lumOff val="210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b="1" kern="1200" dirty="0" err="1" smtClean="0">
              <a:latin typeface="Book Antiqua" pitchFamily="18" charset="0"/>
            </a:rPr>
            <a:t>Funding</a:t>
          </a:r>
          <a:r>
            <a:rPr lang="es-ES" sz="2200" b="1" kern="1200" dirty="0" smtClean="0">
              <a:latin typeface="Book Antiqua" pitchFamily="18" charset="0"/>
            </a:rPr>
            <a:t>: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controls</a:t>
          </a:r>
          <a:r>
            <a:rPr lang="es-ES" sz="2200" b="0" kern="1200" dirty="0" smtClean="0">
              <a:latin typeface="Book Antiqua" pitchFamily="18" charset="0"/>
            </a:rPr>
            <a:t>  </a:t>
          </a:r>
          <a:r>
            <a:rPr lang="es-ES" sz="2200" b="0" kern="1200" dirty="0" err="1" smtClean="0">
              <a:latin typeface="Book Antiqua" pitchFamily="18" charset="0"/>
            </a:rPr>
            <a:t>some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aspects</a:t>
          </a:r>
          <a:r>
            <a:rPr lang="es-ES" sz="2200" b="0" kern="1200" dirty="0" smtClean="0">
              <a:latin typeface="Book Antiqua" pitchFamily="18" charset="0"/>
            </a:rPr>
            <a:t> of </a:t>
          </a:r>
          <a:r>
            <a:rPr lang="es-ES" sz="2200" b="0" kern="1200" dirty="0" err="1" smtClean="0">
              <a:latin typeface="Book Antiqua" pitchFamily="18" charset="0"/>
            </a:rPr>
            <a:t>the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strategic</a:t>
          </a:r>
          <a:r>
            <a:rPr lang="es-ES" sz="2200" b="0" kern="1200" dirty="0" smtClean="0">
              <a:latin typeface="Book Antiqua" pitchFamily="18" charset="0"/>
            </a:rPr>
            <a:t> plan </a:t>
          </a:r>
          <a:r>
            <a:rPr lang="es-ES" sz="2200" b="0" kern="1200" dirty="0" err="1" smtClean="0">
              <a:latin typeface="Book Antiqua" pitchFamily="18" charset="0"/>
            </a:rPr>
            <a:t>but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it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is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not</a:t>
          </a:r>
          <a:r>
            <a:rPr lang="es-ES" sz="2200" b="0" kern="1200" dirty="0" smtClean="0">
              <a:latin typeface="Book Antiqua" pitchFamily="18" charset="0"/>
            </a:rPr>
            <a:t> </a:t>
          </a:r>
          <a:r>
            <a:rPr lang="es-ES" sz="2200" b="0" kern="1200" dirty="0" err="1" smtClean="0">
              <a:latin typeface="Book Antiqua" pitchFamily="18" charset="0"/>
            </a:rPr>
            <a:t>considered</a:t>
          </a:r>
          <a:r>
            <a:rPr lang="es-ES" sz="2200" b="0" kern="1200" dirty="0" smtClean="0">
              <a:latin typeface="Book Antiqua" pitchFamily="18" charset="0"/>
            </a:rPr>
            <a:t> a </a:t>
          </a:r>
          <a:r>
            <a:rPr lang="es-ES" sz="2200" b="0" kern="1200" dirty="0" err="1" smtClean="0">
              <a:latin typeface="Book Antiqua" pitchFamily="18" charset="0"/>
            </a:rPr>
            <a:t>strategic</a:t>
          </a:r>
          <a:r>
            <a:rPr lang="es-ES" sz="2200" b="0" kern="1200" dirty="0" smtClean="0">
              <a:latin typeface="Book Antiqua" pitchFamily="18" charset="0"/>
            </a:rPr>
            <a:t> line</a:t>
          </a:r>
          <a:endParaRPr lang="es-ES" sz="2200" b="1" kern="1200" dirty="0">
            <a:latin typeface="Book Antiqua" pitchFamily="18" charset="0"/>
          </a:endParaRPr>
        </a:p>
      </dsp:txBody>
      <dsp:txXfrm rot="-5400000">
        <a:off x="944993" y="3658780"/>
        <a:ext cx="6952443" cy="7918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E7E02-57F2-42CA-8468-B3DAA5EB13DF}">
      <dsp:nvSpPr>
        <dsp:cNvPr id="0" name=""/>
        <dsp:cNvSpPr/>
      </dsp:nvSpPr>
      <dsp:spPr>
        <a:xfrm>
          <a:off x="0" y="350036"/>
          <a:ext cx="4807358" cy="579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241054-533E-426A-906A-4CA7BB9E516E}">
      <dsp:nvSpPr>
        <dsp:cNvPr id="0" name=""/>
        <dsp:cNvSpPr/>
      </dsp:nvSpPr>
      <dsp:spPr>
        <a:xfrm>
          <a:off x="239642" y="288034"/>
          <a:ext cx="4567715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95" tIns="0" rIns="12719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err="1" smtClean="0">
              <a:latin typeface="Book Antiqua" pitchFamily="18" charset="0"/>
            </a:rPr>
            <a:t>Self-assessment</a:t>
          </a:r>
          <a:endParaRPr lang="es-ES" sz="2400" kern="1200" dirty="0">
            <a:latin typeface="Book Antiqua" pitchFamily="18" charset="0"/>
          </a:endParaRPr>
        </a:p>
      </dsp:txBody>
      <dsp:txXfrm>
        <a:off x="272786" y="321178"/>
        <a:ext cx="4501427" cy="612672"/>
      </dsp:txXfrm>
    </dsp:sp>
    <dsp:sp modelId="{3D74DF2F-0B6B-434A-A455-74B52007B073}">
      <dsp:nvSpPr>
        <dsp:cNvPr id="0" name=""/>
        <dsp:cNvSpPr/>
      </dsp:nvSpPr>
      <dsp:spPr>
        <a:xfrm>
          <a:off x="0" y="1393316"/>
          <a:ext cx="4807358" cy="579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CA520A-45B1-4CB3-8AF5-FEC2BA5314CA}">
      <dsp:nvSpPr>
        <dsp:cNvPr id="0" name=""/>
        <dsp:cNvSpPr/>
      </dsp:nvSpPr>
      <dsp:spPr>
        <a:xfrm>
          <a:off x="216024" y="1296144"/>
          <a:ext cx="4567854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95" tIns="0" rIns="12719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err="1" smtClean="0">
              <a:latin typeface="Book Antiqua" pitchFamily="18" charset="0"/>
            </a:rPr>
            <a:t>External</a:t>
          </a:r>
          <a:r>
            <a:rPr lang="es-ES" sz="2400" b="1" kern="1200" dirty="0" smtClean="0">
              <a:latin typeface="Book Antiqua" pitchFamily="18" charset="0"/>
            </a:rPr>
            <a:t> </a:t>
          </a:r>
          <a:r>
            <a:rPr lang="es-ES" sz="2400" b="1" kern="1200" dirty="0" err="1" smtClean="0">
              <a:latin typeface="Book Antiqua" pitchFamily="18" charset="0"/>
            </a:rPr>
            <a:t>Assessment</a:t>
          </a:r>
          <a:endParaRPr lang="es-ES" sz="2400" kern="1200" dirty="0">
            <a:latin typeface="Book Antiqua" pitchFamily="18" charset="0"/>
          </a:endParaRPr>
        </a:p>
      </dsp:txBody>
      <dsp:txXfrm>
        <a:off x="249168" y="1329288"/>
        <a:ext cx="4501566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EF103-F25B-4B03-B449-D1616B165250}">
      <dsp:nvSpPr>
        <dsp:cNvPr id="0" name=""/>
        <dsp:cNvSpPr/>
      </dsp:nvSpPr>
      <dsp:spPr>
        <a:xfrm>
          <a:off x="2690374" y="-52821"/>
          <a:ext cx="2602427" cy="761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err="1" smtClean="0">
              <a:latin typeface="Book Antiqua" pitchFamily="18" charset="0"/>
            </a:rPr>
            <a:t>Achieving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balanced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results</a:t>
          </a:r>
          <a:endParaRPr lang="es-ES" sz="2200" kern="1200" dirty="0">
            <a:latin typeface="Book Antiqua" pitchFamily="18" charset="0"/>
          </a:endParaRPr>
        </a:p>
      </dsp:txBody>
      <dsp:txXfrm>
        <a:off x="2727564" y="-15631"/>
        <a:ext cx="2528047" cy="687461"/>
      </dsp:txXfrm>
    </dsp:sp>
    <dsp:sp modelId="{F2AAD15A-3862-492B-AA96-3583069C7D56}">
      <dsp:nvSpPr>
        <dsp:cNvPr id="0" name=""/>
        <dsp:cNvSpPr/>
      </dsp:nvSpPr>
      <dsp:spPr>
        <a:xfrm>
          <a:off x="1477274" y="498482"/>
          <a:ext cx="4347224" cy="4347224"/>
        </a:xfrm>
        <a:custGeom>
          <a:avLst/>
          <a:gdLst/>
          <a:ahLst/>
          <a:cxnLst/>
          <a:rect l="0" t="0" r="0" b="0"/>
          <a:pathLst>
            <a:path>
              <a:moveTo>
                <a:pt x="3111840" y="212919"/>
              </a:moveTo>
              <a:arcTo wR="2173612" hR="2173612" stAng="17734320" swAng="8596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116163-A3EE-4F27-AE4E-D588C4F14F8C}">
      <dsp:nvSpPr>
        <dsp:cNvPr id="0" name=""/>
        <dsp:cNvSpPr/>
      </dsp:nvSpPr>
      <dsp:spPr>
        <a:xfrm>
          <a:off x="4188786" y="1008106"/>
          <a:ext cx="2906225" cy="761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err="1" smtClean="0">
              <a:latin typeface="Book Antiqua" pitchFamily="18" charset="0"/>
            </a:rPr>
            <a:t>Adding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value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to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customers</a:t>
          </a:r>
          <a:r>
            <a:rPr lang="es-ES_tradnl" sz="2200" kern="1200" dirty="0" smtClean="0">
              <a:latin typeface="Book Antiqua" pitchFamily="18" charset="0"/>
            </a:rPr>
            <a:t>/</a:t>
          </a:r>
          <a:r>
            <a:rPr lang="es-ES_tradnl" sz="2200" kern="1200" dirty="0" err="1" smtClean="0">
              <a:latin typeface="Book Antiqua" pitchFamily="18" charset="0"/>
            </a:rPr>
            <a:t>users</a:t>
          </a:r>
          <a:endParaRPr lang="es-ES" sz="2200" kern="1200" dirty="0">
            <a:latin typeface="Book Antiqua" pitchFamily="18" charset="0"/>
          </a:endParaRPr>
        </a:p>
      </dsp:txBody>
      <dsp:txXfrm>
        <a:off x="4225976" y="1045296"/>
        <a:ext cx="2831845" cy="687461"/>
      </dsp:txXfrm>
    </dsp:sp>
    <dsp:sp modelId="{A78026E6-A4AF-4BAF-8FA4-BB682300EB65}">
      <dsp:nvSpPr>
        <dsp:cNvPr id="0" name=""/>
        <dsp:cNvSpPr/>
      </dsp:nvSpPr>
      <dsp:spPr>
        <a:xfrm>
          <a:off x="1661701" y="435845"/>
          <a:ext cx="4347224" cy="4347224"/>
        </a:xfrm>
        <a:custGeom>
          <a:avLst/>
          <a:gdLst/>
          <a:ahLst/>
          <a:cxnLst/>
          <a:rect l="0" t="0" r="0" b="0"/>
          <a:pathLst>
            <a:path>
              <a:moveTo>
                <a:pt x="4180969" y="1339881"/>
              </a:moveTo>
              <a:arcTo wR="2173612" hR="2173612" stAng="20246703" swAng="97386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C0D3C-3173-4ED7-96D4-552F39247243}">
      <dsp:nvSpPr>
        <dsp:cNvPr id="0" name=""/>
        <dsp:cNvSpPr/>
      </dsp:nvSpPr>
      <dsp:spPr>
        <a:xfrm>
          <a:off x="4755125" y="2376261"/>
          <a:ext cx="2457993" cy="761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err="1" smtClean="0">
              <a:latin typeface="Book Antiqua" pitchFamily="18" charset="0"/>
            </a:rPr>
            <a:t>Process-based</a:t>
          </a:r>
          <a:r>
            <a:rPr lang="es-ES_tradnl" sz="2200" kern="1200" dirty="0" smtClean="0">
              <a:latin typeface="Book Antiqua" pitchFamily="18" charset="0"/>
            </a:rPr>
            <a:t> Management </a:t>
          </a:r>
          <a:endParaRPr lang="es-ES" sz="2200" kern="1200" dirty="0">
            <a:latin typeface="Book Antiqua" pitchFamily="18" charset="0"/>
          </a:endParaRPr>
        </a:p>
      </dsp:txBody>
      <dsp:txXfrm>
        <a:off x="4792315" y="2413451"/>
        <a:ext cx="2383613" cy="687461"/>
      </dsp:txXfrm>
    </dsp:sp>
    <dsp:sp modelId="{4C12C2A7-E05F-4326-8668-3FD35BE8077C}">
      <dsp:nvSpPr>
        <dsp:cNvPr id="0" name=""/>
        <dsp:cNvSpPr/>
      </dsp:nvSpPr>
      <dsp:spPr>
        <a:xfrm>
          <a:off x="1611599" y="453628"/>
          <a:ext cx="4347224" cy="4347224"/>
        </a:xfrm>
        <a:custGeom>
          <a:avLst/>
          <a:gdLst/>
          <a:ahLst/>
          <a:cxnLst/>
          <a:rect l="0" t="0" r="0" b="0"/>
          <a:pathLst>
            <a:path>
              <a:moveTo>
                <a:pt x="4284984" y="2690041"/>
              </a:moveTo>
              <a:arcTo wR="2173612" hR="2173612" stAng="824662" swAng="8906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A36C1-721E-47E3-AA2C-A0E62E312E4E}">
      <dsp:nvSpPr>
        <dsp:cNvPr id="0" name=""/>
        <dsp:cNvSpPr/>
      </dsp:nvSpPr>
      <dsp:spPr>
        <a:xfrm>
          <a:off x="4116771" y="3672399"/>
          <a:ext cx="2261555" cy="945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err="1" smtClean="0">
              <a:latin typeface="Book Antiqua" pitchFamily="18" charset="0"/>
            </a:rPr>
            <a:t>Achieving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success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through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people</a:t>
          </a:r>
          <a:endParaRPr lang="es-ES" sz="2200" kern="1200" dirty="0">
            <a:latin typeface="Book Antiqua" pitchFamily="18" charset="0"/>
          </a:endParaRPr>
        </a:p>
      </dsp:txBody>
      <dsp:txXfrm>
        <a:off x="4162909" y="3718537"/>
        <a:ext cx="2169279" cy="852872"/>
      </dsp:txXfrm>
    </dsp:sp>
    <dsp:sp modelId="{71A64DF8-AB82-452D-A9D5-20850C9F836C}">
      <dsp:nvSpPr>
        <dsp:cNvPr id="0" name=""/>
        <dsp:cNvSpPr/>
      </dsp:nvSpPr>
      <dsp:spPr>
        <a:xfrm>
          <a:off x="1400057" y="299642"/>
          <a:ext cx="4347224" cy="4347224"/>
        </a:xfrm>
        <a:custGeom>
          <a:avLst/>
          <a:gdLst/>
          <a:ahLst/>
          <a:cxnLst/>
          <a:rect l="0" t="0" r="0" b="0"/>
          <a:pathLst>
            <a:path>
              <a:moveTo>
                <a:pt x="2706229" y="4280958"/>
              </a:moveTo>
              <a:arcTo wR="2173612" hR="2173612" stAng="4548956" swAng="16952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1E669-0384-469E-883A-9C510C302573}">
      <dsp:nvSpPr>
        <dsp:cNvPr id="0" name=""/>
        <dsp:cNvSpPr/>
      </dsp:nvSpPr>
      <dsp:spPr>
        <a:xfrm>
          <a:off x="1164446" y="3600400"/>
          <a:ext cx="2344315" cy="9785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err="1" smtClean="0">
              <a:latin typeface="Book Antiqua" pitchFamily="18" charset="0"/>
            </a:rPr>
            <a:t>Encouraging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creativity</a:t>
          </a:r>
          <a:r>
            <a:rPr lang="es-ES_tradnl" sz="2200" kern="1200" dirty="0" smtClean="0">
              <a:latin typeface="Book Antiqua" pitchFamily="18" charset="0"/>
            </a:rPr>
            <a:t> and </a:t>
          </a:r>
          <a:r>
            <a:rPr lang="es-ES_tradnl" sz="2200" kern="1200" dirty="0" err="1" smtClean="0">
              <a:latin typeface="Book Antiqua" pitchFamily="18" charset="0"/>
            </a:rPr>
            <a:t>innovation</a:t>
          </a:r>
          <a:endParaRPr lang="es-ES" sz="2200" kern="1200" dirty="0">
            <a:latin typeface="Book Antiqua" pitchFamily="18" charset="0"/>
          </a:endParaRPr>
        </a:p>
      </dsp:txBody>
      <dsp:txXfrm>
        <a:off x="1212217" y="3648171"/>
        <a:ext cx="2248773" cy="883050"/>
      </dsp:txXfrm>
    </dsp:sp>
    <dsp:sp modelId="{22F9EED9-92AF-4502-A959-49D9F7243ABD}">
      <dsp:nvSpPr>
        <dsp:cNvPr id="0" name=""/>
        <dsp:cNvSpPr/>
      </dsp:nvSpPr>
      <dsp:spPr>
        <a:xfrm>
          <a:off x="1631766" y="255443"/>
          <a:ext cx="4347224" cy="4347224"/>
        </a:xfrm>
        <a:custGeom>
          <a:avLst/>
          <a:gdLst/>
          <a:ahLst/>
          <a:cxnLst/>
          <a:rect l="0" t="0" r="0" b="0"/>
          <a:pathLst>
            <a:path>
              <a:moveTo>
                <a:pt x="339854" y="3340627"/>
              </a:moveTo>
              <a:arcTo wR="2173612" hR="2173612" stAng="8851623" swAng="79793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7E077-5F39-4CA2-8BA0-277E627C7EA4}">
      <dsp:nvSpPr>
        <dsp:cNvPr id="0" name=""/>
        <dsp:cNvSpPr/>
      </dsp:nvSpPr>
      <dsp:spPr>
        <a:xfrm>
          <a:off x="660400" y="2376261"/>
          <a:ext cx="2030014" cy="761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err="1" smtClean="0">
              <a:latin typeface="Book Antiqua" pitchFamily="18" charset="0"/>
            </a:rPr>
            <a:t>Developing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partnerships</a:t>
          </a:r>
          <a:endParaRPr lang="es-ES" sz="2200" kern="1200" dirty="0">
            <a:latin typeface="Book Antiqua" pitchFamily="18" charset="0"/>
          </a:endParaRPr>
        </a:p>
      </dsp:txBody>
      <dsp:txXfrm>
        <a:off x="697590" y="2413451"/>
        <a:ext cx="1955634" cy="687461"/>
      </dsp:txXfrm>
    </dsp:sp>
    <dsp:sp modelId="{0D1F7A57-0912-45F4-830C-55121E7BED58}">
      <dsp:nvSpPr>
        <dsp:cNvPr id="0" name=""/>
        <dsp:cNvSpPr/>
      </dsp:nvSpPr>
      <dsp:spPr>
        <a:xfrm>
          <a:off x="1660108" y="342951"/>
          <a:ext cx="4347224" cy="4347224"/>
        </a:xfrm>
        <a:custGeom>
          <a:avLst/>
          <a:gdLst/>
          <a:ahLst/>
          <a:cxnLst/>
          <a:rect l="0" t="0" r="0" b="0"/>
          <a:pathLst>
            <a:path>
              <a:moveTo>
                <a:pt x="4787" y="2029433"/>
              </a:moveTo>
              <a:arcTo wR="2173612" hR="2173612" stAng="11028198" swAng="60297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4FB4ED-87E4-4B87-B1E3-7B3019D046D4}">
      <dsp:nvSpPr>
        <dsp:cNvPr id="0" name=""/>
        <dsp:cNvSpPr/>
      </dsp:nvSpPr>
      <dsp:spPr>
        <a:xfrm>
          <a:off x="444367" y="1008114"/>
          <a:ext cx="2904045" cy="9842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err="1" smtClean="0">
              <a:latin typeface="Book Antiqua" pitchFamily="18" charset="0"/>
            </a:rPr>
            <a:t>Commitments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towards</a:t>
          </a:r>
          <a:r>
            <a:rPr lang="es-ES_tradnl" sz="2200" kern="1200" dirty="0" smtClean="0">
              <a:latin typeface="Book Antiqua" pitchFamily="18" charset="0"/>
            </a:rPr>
            <a:t> a </a:t>
          </a:r>
          <a:r>
            <a:rPr lang="es-ES_tradnl" sz="2200" kern="1200" dirty="0" err="1" smtClean="0">
              <a:latin typeface="Book Antiqua" pitchFamily="18" charset="0"/>
            </a:rPr>
            <a:t>sustainable</a:t>
          </a:r>
          <a:r>
            <a:rPr lang="es-ES_tradnl" sz="2200" kern="1200" dirty="0" smtClean="0">
              <a:latin typeface="Book Antiqua" pitchFamily="18" charset="0"/>
            </a:rPr>
            <a:t> </a:t>
          </a:r>
          <a:r>
            <a:rPr lang="es-ES_tradnl" sz="2200" kern="1200" dirty="0" err="1" smtClean="0">
              <a:latin typeface="Book Antiqua" pitchFamily="18" charset="0"/>
            </a:rPr>
            <a:t>future</a:t>
          </a:r>
          <a:endParaRPr lang="es-ES" sz="2200" kern="1200" dirty="0">
            <a:latin typeface="Book Antiqua" pitchFamily="18" charset="0"/>
          </a:endParaRPr>
        </a:p>
      </dsp:txBody>
      <dsp:txXfrm>
        <a:off x="492414" y="1056161"/>
        <a:ext cx="2807951" cy="888159"/>
      </dsp:txXfrm>
    </dsp:sp>
    <dsp:sp modelId="{642D60E2-33B3-4385-B9D9-AFDC0344E7F9}">
      <dsp:nvSpPr>
        <dsp:cNvPr id="0" name=""/>
        <dsp:cNvSpPr/>
      </dsp:nvSpPr>
      <dsp:spPr>
        <a:xfrm>
          <a:off x="1920405" y="562966"/>
          <a:ext cx="4347224" cy="4347224"/>
        </a:xfrm>
        <a:custGeom>
          <a:avLst/>
          <a:gdLst/>
          <a:ahLst/>
          <a:cxnLst/>
          <a:rect l="0" t="0" r="0" b="0"/>
          <a:pathLst>
            <a:path>
              <a:moveTo>
                <a:pt x="860536" y="441439"/>
              </a:moveTo>
              <a:arcTo wR="2173612" hR="2173612" stAng="13970159" swAng="9527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3" tIns="46065" rIns="92133" bIns="46065" numCol="1" anchor="t" anchorCtr="0" compatLnSpc="1">
            <a:prstTxWarp prst="textNoShape">
              <a:avLst/>
            </a:prstTxWarp>
          </a:bodyPr>
          <a:lstStyle>
            <a:lvl1pPr defTabSz="9223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3" tIns="46065" rIns="92133" bIns="4606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3" tIns="46065" rIns="92133" bIns="46065" numCol="1" anchor="b" anchorCtr="0" compatLnSpc="1">
            <a:prstTxWarp prst="textNoShape">
              <a:avLst/>
            </a:prstTxWarp>
          </a:bodyPr>
          <a:lstStyle>
            <a:lvl1pPr defTabSz="9223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3" tIns="46065" rIns="92133" bIns="4606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D1FDDC9E-52B2-4760-B6C2-FDFE9791B9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708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6400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230" tIns="44115" rIns="88230" bIns="44115" numCol="1" anchor="t" anchorCtr="0" compatLnSpc="1">
            <a:prstTxWarp prst="textNoShape">
              <a:avLst/>
            </a:prstTxWarp>
          </a:bodyPr>
          <a:lstStyle>
            <a:lvl1pPr defTabSz="8826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3849688" y="1"/>
            <a:ext cx="2946400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230" tIns="44115" rIns="88230" bIns="44115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1FE2468-F2E7-42AD-81A3-389CC67853F5}" type="datetimeFigureOut">
              <a:rPr lang="es-ES"/>
              <a:pPr>
                <a:defRPr/>
              </a:pPr>
              <a:t>26/09/2012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230" tIns="44115" rIns="88230" bIns="44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0" y="9431339"/>
            <a:ext cx="2946400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230" tIns="44115" rIns="88230" bIns="44115" numCol="1" anchor="b" anchorCtr="0" compatLnSpc="1">
            <a:prstTxWarp prst="textNoShape">
              <a:avLst/>
            </a:prstTxWarp>
          </a:bodyPr>
          <a:lstStyle>
            <a:lvl1pPr defTabSz="8826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31339"/>
            <a:ext cx="2946400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230" tIns="44115" rIns="88230" bIns="44115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7EBDFE1-B7B2-40DF-B9B9-CE97623332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0864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82F86D-E6C2-467E-9EA6-345710671C64}" type="slidenum">
              <a:rPr lang="es-ES" smtClean="0"/>
              <a:pPr/>
              <a:t>14</a:t>
            </a:fld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82F86D-E6C2-467E-9EA6-345710671C64}" type="slidenum">
              <a:rPr lang="es-ES" smtClean="0"/>
              <a:pPr/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82F86D-E6C2-467E-9EA6-345710671C64}" type="slidenum">
              <a:rPr lang="es-ES" smtClean="0"/>
              <a:pPr/>
              <a:t>23</a:t>
            </a:fld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82F86D-E6C2-467E-9EA6-345710671C64}" type="slidenum">
              <a:rPr lang="es-ES" smtClean="0"/>
              <a:pPr/>
              <a:t>30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82F86D-E6C2-467E-9EA6-345710671C64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31</a:t>
            </a:fld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32</a:t>
            </a:fld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33</a:t>
            </a:fld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34</a:t>
            </a:fld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36</a:t>
            </a:fld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37</a:t>
            </a:fld>
            <a:endParaRPr lang="es-E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82F86D-E6C2-467E-9EA6-345710671C64}" type="slidenum">
              <a:rPr lang="es-ES" smtClean="0"/>
              <a:pPr/>
              <a:t>38</a:t>
            </a:fld>
            <a:endParaRPr lang="es-E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39</a:t>
            </a:fld>
            <a:endParaRPr lang="es-E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40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41</a:t>
            </a:fld>
            <a:endParaRPr lang="es-E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42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BDFE1-B7B2-40DF-B9B9-CE9762333287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6A37C-CE15-4704-AC5B-C16FF35CAF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ADDB1-2D1A-4540-B708-7283537AA7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AF4E1-50A2-4ACD-ADC0-C84EE6CB2F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C1A0E-A0BA-4EFE-9F1A-7CB5F3B525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75F5-7559-4E49-B263-3E7504C2E1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17AAF-7C9F-429A-A8E2-37D5B985AB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6ECFC-A33E-401C-BFB8-CD912F50DD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5EC35-67B6-4D0A-A551-4449AE160F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FAEB9-0716-4649-B1EB-121C2A5EB2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A769-00FB-4C7F-9075-3166CB5F51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6813D-DA10-43C4-A984-3A0057FC866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42D694E7-2D91-4F2E-8AB9-46085752CF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13" cstate="print"/>
          <a:srcRect l="14063" t="20834" r="61719" b="67708"/>
          <a:stretch>
            <a:fillRect/>
          </a:stretch>
        </p:blipFill>
        <p:spPr bwMode="auto">
          <a:xfrm>
            <a:off x="1371600" y="53975"/>
            <a:ext cx="2209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Line 7"/>
          <p:cNvSpPr>
            <a:spLocks noChangeShapeType="1"/>
          </p:cNvSpPr>
          <p:nvPr/>
        </p:nvSpPr>
        <p:spPr bwMode="auto">
          <a:xfrm>
            <a:off x="323850" y="747713"/>
            <a:ext cx="8820150" cy="1587"/>
          </a:xfrm>
          <a:prstGeom prst="line">
            <a:avLst/>
          </a:prstGeom>
          <a:noFill/>
          <a:ln w="38100">
            <a:solidFill>
              <a:srgbClr val="4D4D4D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pic>
        <p:nvPicPr>
          <p:cNvPr id="2057" name="Picture 10" descr="C:\Documents and Settings\becarios\Escritorio\logo.d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1000" y="63500"/>
            <a:ext cx="685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7"/>
          <p:cNvSpPr>
            <a:spLocks noChangeArrowheads="1"/>
          </p:cNvSpPr>
          <p:nvPr/>
        </p:nvSpPr>
        <p:spPr bwMode="auto">
          <a:xfrm>
            <a:off x="4019550" y="2914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dirty="0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67544" y="1484784"/>
            <a:ext cx="82296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s-ES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International </a:t>
            </a:r>
            <a:r>
              <a:rPr lang="en-GB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Relations</a:t>
            </a:r>
          </a:p>
          <a:p>
            <a:pPr algn="ctr">
              <a:spcBef>
                <a:spcPts val="0"/>
              </a:spcBef>
              <a:defRPr/>
            </a:pPr>
            <a:r>
              <a:rPr lang="es-ES" sz="44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Strategic</a:t>
            </a:r>
            <a:r>
              <a:rPr lang="es-ES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Plan</a:t>
            </a:r>
          </a:p>
          <a:p>
            <a:pPr algn="ctr">
              <a:spcBef>
                <a:spcPts val="0"/>
              </a:spcBef>
              <a:defRPr/>
            </a:pPr>
            <a:endParaRPr lang="es-ES" sz="44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algn="ctr">
              <a:spcBef>
                <a:spcPct val="50000"/>
              </a:spcBef>
              <a:defRPr/>
            </a:pPr>
            <a:endParaRPr lang="es-ES" sz="10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s-ES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Tempus Project ICAEN</a:t>
            </a:r>
          </a:p>
          <a:p>
            <a:pPr algn="r">
              <a:spcBef>
                <a:spcPct val="50000"/>
              </a:spcBef>
              <a:defRPr/>
            </a:pPr>
            <a:endParaRPr lang="es-ES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r">
              <a:spcBef>
                <a:spcPct val="50000"/>
              </a:spcBef>
              <a:defRPr/>
            </a:pPr>
            <a:endParaRPr lang="es-ES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es-E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Minsk, </a:t>
            </a:r>
            <a:r>
              <a:rPr lang="es-E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</a:t>
            </a: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eptember</a:t>
            </a:r>
            <a:r>
              <a:rPr lang="es-E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2012</a:t>
            </a:r>
            <a:endParaRPr lang="es-ES" sz="44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Methodology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2283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endParaRPr lang="es-ES" dirty="0" smtClean="0"/>
          </a:p>
          <a:p>
            <a:pPr algn="ctr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971600" y="1844824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Establishment</a:t>
                      </a:r>
                      <a:r>
                        <a:rPr lang="es-ES" sz="2400" b="1" kern="12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and </a:t>
                      </a:r>
                      <a:r>
                        <a:rPr lang="es-ES" sz="2400" b="1" kern="1200" baseline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presentation</a:t>
                      </a:r>
                      <a:r>
                        <a:rPr lang="es-ES" sz="2400" b="1" kern="12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of </a:t>
                      </a:r>
                      <a:r>
                        <a:rPr lang="es-ES" sz="2400" b="1" kern="1200" baseline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Guidelines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Batang" pitchFamily="18" charset="-127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17 Flecha abajo"/>
          <p:cNvSpPr/>
          <p:nvPr/>
        </p:nvSpPr>
        <p:spPr>
          <a:xfrm>
            <a:off x="4316271" y="2348880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92138" y="3109024"/>
            <a:ext cx="812165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Collecting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information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available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at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University</a:t>
            </a:r>
          </a:p>
          <a:p>
            <a:pPr marL="361950" indent="-361950" algn="just">
              <a:buFontTx/>
              <a:buBlip>
                <a:blip r:embed="rId3"/>
              </a:buBlip>
            </a:pPr>
            <a:endParaRPr lang="es-ES" dirty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Drafting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documents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in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order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frame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further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debates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among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university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community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members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social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agents</a:t>
            </a:r>
            <a:endParaRPr lang="es-ES" sz="12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2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lvl="0" algn="just"/>
            <a:endParaRPr lang="es-ES" dirty="0" smtClean="0"/>
          </a:p>
          <a:p>
            <a:pPr algn="just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Methodology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2283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endParaRPr lang="es-ES" dirty="0" smtClean="0"/>
          </a:p>
          <a:p>
            <a:pPr algn="ctr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971600" y="1844824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Participation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and 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development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Batang" pitchFamily="18" charset="-127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17 Flecha abajo"/>
          <p:cNvSpPr/>
          <p:nvPr/>
        </p:nvSpPr>
        <p:spPr>
          <a:xfrm>
            <a:off x="4316271" y="2348880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92138" y="3099732"/>
            <a:ext cx="8228334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Fostering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participation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communication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with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University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Community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through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web page</a:t>
            </a: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Presenting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outcomes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at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different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Faculties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University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Schools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Intersectoral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Debate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Groups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(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Teaching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staff,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Research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staff,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Institutional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Relationships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)</a:t>
            </a:r>
            <a:endParaRPr lang="es-ES" dirty="0" smtClean="0"/>
          </a:p>
          <a:p>
            <a:pPr algn="just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Methodology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2283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endParaRPr lang="es-ES" dirty="0" smtClean="0"/>
          </a:p>
          <a:p>
            <a:pPr algn="ctr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971600" y="1844824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V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iability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study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, debate and 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approval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Batang" pitchFamily="18" charset="-127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17 Flecha abajo"/>
          <p:cNvSpPr/>
          <p:nvPr/>
        </p:nvSpPr>
        <p:spPr>
          <a:xfrm>
            <a:off x="4316271" y="2348880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92138" y="3099732"/>
            <a:ext cx="822833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structure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viability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ensured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checking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following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points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: </a:t>
            </a:r>
          </a:p>
          <a:p>
            <a:pPr marL="819150" lvl="1" indent="-361950" algn="just">
              <a:buFont typeface="Arial" pitchFamily="34" charset="0"/>
              <a:buChar char="•"/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How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do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drafted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guidelines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contribute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mission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vision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general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objectives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established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in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Plan?</a:t>
            </a:r>
          </a:p>
          <a:p>
            <a:pPr marL="819150" lvl="1" indent="-361950" algn="just">
              <a:buFont typeface="Arial" pitchFamily="34" charset="0"/>
              <a:buChar char="•"/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How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these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objectives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contribute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lines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?</a:t>
            </a:r>
          </a:p>
          <a:p>
            <a:pPr marL="819150" lvl="1" indent="-361950" algn="just">
              <a:buFont typeface="Arial" pitchFamily="34" charset="0"/>
              <a:buChar char="•"/>
            </a:pP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Are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drafted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programs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actions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able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achieve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established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objectives</a:t>
            </a:r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?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Methodology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2283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endParaRPr lang="es-ES" dirty="0" smtClean="0"/>
          </a:p>
          <a:p>
            <a:pPr algn="ctr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971600" y="1844824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Monitoring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and control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17 Flecha abajo"/>
          <p:cNvSpPr/>
          <p:nvPr/>
        </p:nvSpPr>
        <p:spPr>
          <a:xfrm>
            <a:off x="4316271" y="2348880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92138" y="3099732"/>
            <a:ext cx="81216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Control Panel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set up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annualy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review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:</a:t>
            </a:r>
          </a:p>
          <a:p>
            <a:pPr algn="just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819150" lvl="1" indent="-361950" algn="just">
              <a:buFont typeface="Arial" pitchFamily="34" charset="0"/>
              <a:buChar char="•"/>
            </a:pPr>
            <a:r>
              <a:rPr lang="es-ES" dirty="0" err="1">
                <a:latin typeface="Book Antiqua" pitchFamily="18" charset="0"/>
                <a:ea typeface="Batang" pitchFamily="18" charset="-127"/>
                <a:cs typeface="Arial" charset="0"/>
              </a:rPr>
              <a:t>T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achievement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objetives</a:t>
            </a:r>
          </a:p>
          <a:p>
            <a:pPr marL="819150" lvl="1" indent="-361950" algn="just">
              <a:buFont typeface="Arial" pitchFamily="34" charset="0"/>
              <a:buChar char="•"/>
            </a:pPr>
            <a:r>
              <a:rPr lang="es-ES" dirty="0" err="1">
                <a:latin typeface="Book Antiqua" pitchFamily="18" charset="0"/>
                <a:ea typeface="Batang" pitchFamily="18" charset="-127"/>
                <a:cs typeface="Arial" charset="0"/>
              </a:rPr>
              <a:t>T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level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achieved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according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indicators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actions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819150" lvl="1" indent="-361950" algn="just">
              <a:buFont typeface="Arial" pitchFamily="34" charset="0"/>
              <a:buChar char="•"/>
            </a:pP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Global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assessment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implementation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development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Plan</a:t>
            </a: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2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2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57200" y="1290638"/>
            <a:ext cx="153988" cy="4730750"/>
          </a:xfrm>
          <a:prstGeom prst="rect">
            <a:avLst/>
          </a:prstGeom>
          <a:solidFill>
            <a:srgbClr val="99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381000" y="25654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81000" y="3429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381000" y="4271963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381000" y="51435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9406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Introduction</a:t>
            </a: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b="1" dirty="0" err="1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Structure</a:t>
            </a:r>
            <a:r>
              <a:rPr lang="es-ES" sz="2800" b="1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sz="2800" b="1" dirty="0" err="1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sz="2800" b="1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sz="2800" b="1" dirty="0" err="1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sz="2800" b="1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Plan</a:t>
            </a:r>
          </a:p>
          <a:p>
            <a:pPr marL="361950" indent="-361950">
              <a:defRPr/>
            </a:pPr>
            <a:endParaRPr lang="es-ES" sz="2800" b="1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Control Panel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Management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based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on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Evaluation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82588" y="1730375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805507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xtracto"/>
          <p:cNvSpPr/>
          <p:nvPr/>
        </p:nvSpPr>
        <p:spPr>
          <a:xfrm>
            <a:off x="1403648" y="1571678"/>
            <a:ext cx="6408712" cy="1713305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Mission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vision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and 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values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03648" y="3429000"/>
            <a:ext cx="6408712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Strategic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Lines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414379" y="4233967"/>
            <a:ext cx="6408712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Strategic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Objectives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403648" y="5033668"/>
            <a:ext cx="6408712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Strategic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Actions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Mission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, 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vision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and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values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301037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buFontTx/>
              <a:buBlip>
                <a:blip r:embed="rId3"/>
              </a:buBlip>
            </a:pPr>
            <a:endParaRPr lang="es-ES" sz="220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endParaRPr lang="es-ES" sz="220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endParaRPr lang="es-ES" sz="220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endParaRPr lang="es-ES" sz="220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endParaRPr lang="es-ES" sz="220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endParaRPr lang="es-ES" sz="220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endParaRPr lang="es-UY" sz="220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4" name="3 Llamada de flecha a la derecha"/>
          <p:cNvSpPr/>
          <p:nvPr/>
        </p:nvSpPr>
        <p:spPr>
          <a:xfrm>
            <a:off x="755650" y="1988567"/>
            <a:ext cx="3024262" cy="914400"/>
          </a:xfrm>
          <a:prstGeom prst="rightArrowCallou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Mission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3923928" y="1949931"/>
            <a:ext cx="46805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lvl="1" indent="-361950" algn="r">
              <a:buClr>
                <a:srgbClr val="5F5F5F"/>
              </a:buClr>
              <a:buSzPct val="115000"/>
            </a:pPr>
            <a:r>
              <a:rPr lang="en-US" dirty="0" smtClean="0">
                <a:latin typeface="Book Antiqua" pitchFamily="18" charset="0"/>
              </a:rPr>
              <a:t>The organization’s reason for being</a:t>
            </a:r>
          </a:p>
          <a:p>
            <a:pPr marL="361950" lvl="1" indent="-361950" algn="r">
              <a:buClr>
                <a:srgbClr val="5F5F5F"/>
              </a:buClr>
              <a:buSzPct val="115000"/>
            </a:pPr>
            <a:r>
              <a:rPr lang="es-ES_tradnl" dirty="0" err="1" smtClean="0">
                <a:latin typeface="Book Antiqua" pitchFamily="18" charset="0"/>
              </a:rPr>
              <a:t>Who</a:t>
            </a:r>
            <a:r>
              <a:rPr lang="es-ES_tradnl" dirty="0" smtClean="0">
                <a:latin typeface="Book Antiqua" pitchFamily="18" charset="0"/>
              </a:rPr>
              <a:t> are </a:t>
            </a:r>
            <a:r>
              <a:rPr lang="es-ES_tradnl" dirty="0" err="1" smtClean="0">
                <a:latin typeface="Book Antiqua" pitchFamily="18" charset="0"/>
              </a:rPr>
              <a:t>we</a:t>
            </a:r>
            <a:r>
              <a:rPr lang="es-ES_tradnl" dirty="0" smtClean="0">
                <a:latin typeface="Book Antiqua" pitchFamily="18" charset="0"/>
              </a:rPr>
              <a:t>?</a:t>
            </a:r>
            <a:endParaRPr lang="es-ES" dirty="0">
              <a:latin typeface="Book Antiqua" pitchFamily="18" charset="0"/>
            </a:endParaRPr>
          </a:p>
        </p:txBody>
      </p:sp>
      <p:sp>
        <p:nvSpPr>
          <p:cNvPr id="6" name="5 Llamada de flecha a la derecha"/>
          <p:cNvSpPr/>
          <p:nvPr/>
        </p:nvSpPr>
        <p:spPr>
          <a:xfrm>
            <a:off x="755650" y="3501008"/>
            <a:ext cx="3024262" cy="914400"/>
          </a:xfrm>
          <a:prstGeom prst="rightArrowCallou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Vision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3923928" y="3284984"/>
            <a:ext cx="46805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lvl="1" indent="-361950" algn="r">
              <a:buClr>
                <a:srgbClr val="5F5F5F"/>
              </a:buClr>
              <a:buSzPct val="115000"/>
            </a:pPr>
            <a:r>
              <a:rPr lang="en-US" dirty="0" smtClean="0">
                <a:latin typeface="Book Antiqua" pitchFamily="18" charset="0"/>
              </a:rPr>
              <a:t>Future-oriented declaration of </a:t>
            </a:r>
            <a:r>
              <a:rPr lang="en-US" dirty="0" smtClean="0">
                <a:latin typeface="Book Antiqua" pitchFamily="18" charset="0"/>
              </a:rPr>
              <a:t>the organization’s purpose</a:t>
            </a:r>
            <a:endParaRPr lang="en-US" dirty="0" smtClean="0">
              <a:latin typeface="Book Antiqua" pitchFamily="18" charset="0"/>
            </a:endParaRPr>
          </a:p>
          <a:p>
            <a:pPr marL="361950" lvl="1" indent="-361950" algn="r">
              <a:buClr>
                <a:srgbClr val="5F5F5F"/>
              </a:buClr>
              <a:buSzPct val="115000"/>
            </a:pPr>
            <a:r>
              <a:rPr lang="es-ES_tradnl" dirty="0" err="1" smtClean="0">
                <a:latin typeface="Book Antiqua" pitchFamily="18" charset="0"/>
              </a:rPr>
              <a:t>What</a:t>
            </a:r>
            <a:r>
              <a:rPr lang="es-ES_tradnl" dirty="0" smtClean="0">
                <a:latin typeface="Book Antiqua" pitchFamily="18" charset="0"/>
              </a:rPr>
              <a:t> do </a:t>
            </a:r>
            <a:r>
              <a:rPr lang="es-ES_tradnl" dirty="0" err="1" smtClean="0">
                <a:latin typeface="Book Antiqua" pitchFamily="18" charset="0"/>
              </a:rPr>
              <a:t>we</a:t>
            </a:r>
            <a:r>
              <a:rPr lang="es-ES_tradnl" dirty="0" smtClean="0">
                <a:latin typeface="Book Antiqua" pitchFamily="18" charset="0"/>
              </a:rPr>
              <a:t> </a:t>
            </a:r>
            <a:r>
              <a:rPr lang="es-ES_tradnl" dirty="0" err="1" smtClean="0">
                <a:latin typeface="Book Antiqua" pitchFamily="18" charset="0"/>
              </a:rPr>
              <a:t>want</a:t>
            </a:r>
            <a:r>
              <a:rPr lang="es-ES_tradnl" dirty="0" smtClean="0">
                <a:latin typeface="Book Antiqua" pitchFamily="18" charset="0"/>
              </a:rPr>
              <a:t> </a:t>
            </a:r>
            <a:r>
              <a:rPr lang="es-ES_tradnl" dirty="0" err="1" smtClean="0">
                <a:latin typeface="Book Antiqua" pitchFamily="18" charset="0"/>
              </a:rPr>
              <a:t>to</a:t>
            </a:r>
            <a:r>
              <a:rPr lang="es-ES_tradnl" dirty="0" smtClean="0">
                <a:latin typeface="Book Antiqua" pitchFamily="18" charset="0"/>
              </a:rPr>
              <a:t> be?</a:t>
            </a:r>
            <a:endParaRPr lang="es-ES" dirty="0">
              <a:latin typeface="Book Antiqua" pitchFamily="18" charset="0"/>
            </a:endParaRPr>
          </a:p>
        </p:txBody>
      </p:sp>
      <p:sp>
        <p:nvSpPr>
          <p:cNvPr id="8" name="7 Llamada de flecha a la derecha"/>
          <p:cNvSpPr/>
          <p:nvPr/>
        </p:nvSpPr>
        <p:spPr>
          <a:xfrm>
            <a:off x="755650" y="4947735"/>
            <a:ext cx="3024262" cy="914400"/>
          </a:xfrm>
          <a:prstGeom prst="rightArrowCallou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Values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1753" name="Text Box 4"/>
          <p:cNvSpPr txBox="1">
            <a:spLocks noChangeArrowheads="1"/>
          </p:cNvSpPr>
          <p:nvPr/>
        </p:nvSpPr>
        <p:spPr bwMode="auto">
          <a:xfrm>
            <a:off x="3923928" y="4820959"/>
            <a:ext cx="46805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lvl="1" indent="-361950" algn="r">
              <a:buClr>
                <a:srgbClr val="5F5F5F"/>
              </a:buClr>
              <a:buSzPct val="115000"/>
            </a:pPr>
            <a:r>
              <a:rPr lang="en-US" dirty="0" smtClean="0">
                <a:latin typeface="Book Antiqua" pitchFamily="18" charset="0"/>
              </a:rPr>
              <a:t> </a:t>
            </a:r>
            <a:r>
              <a:rPr lang="es-ES_tradnl" dirty="0" err="1" smtClean="0">
                <a:latin typeface="Book Antiqua" pitchFamily="18" charset="0"/>
              </a:rPr>
              <a:t>Beliefs</a:t>
            </a:r>
            <a:r>
              <a:rPr lang="es-ES_tradnl" dirty="0" smtClean="0">
                <a:latin typeface="Book Antiqua" pitchFamily="18" charset="0"/>
              </a:rPr>
              <a:t> and </a:t>
            </a:r>
            <a:r>
              <a:rPr lang="es-ES_tradnl" dirty="0" err="1" smtClean="0">
                <a:latin typeface="Book Antiqua" pitchFamily="18" charset="0"/>
              </a:rPr>
              <a:t>principles</a:t>
            </a:r>
            <a:r>
              <a:rPr lang="es-ES_tradnl" dirty="0" smtClean="0">
                <a:latin typeface="Book Antiqua" pitchFamily="18" charset="0"/>
              </a:rPr>
              <a:t> </a:t>
            </a:r>
            <a:r>
              <a:rPr lang="es-ES_tradnl" dirty="0" err="1" smtClean="0">
                <a:latin typeface="Book Antiqua" pitchFamily="18" charset="0"/>
              </a:rPr>
              <a:t>that</a:t>
            </a:r>
            <a:r>
              <a:rPr lang="es-ES_tradnl" dirty="0" smtClean="0">
                <a:latin typeface="Book Antiqua" pitchFamily="18" charset="0"/>
              </a:rPr>
              <a:t> determine </a:t>
            </a:r>
            <a:r>
              <a:rPr lang="es-ES_tradnl" dirty="0" err="1" smtClean="0">
                <a:latin typeface="Book Antiqua" pitchFamily="18" charset="0"/>
              </a:rPr>
              <a:t>our</a:t>
            </a:r>
            <a:r>
              <a:rPr lang="es-ES_tradnl" dirty="0" smtClean="0">
                <a:latin typeface="Book Antiqua" pitchFamily="18" charset="0"/>
              </a:rPr>
              <a:t> </a:t>
            </a:r>
            <a:r>
              <a:rPr lang="es-ES_tradnl" dirty="0" err="1" smtClean="0">
                <a:latin typeface="Book Antiqua" pitchFamily="18" charset="0"/>
              </a:rPr>
              <a:t>behavior</a:t>
            </a:r>
            <a:endParaRPr lang="es-ES_tradnl" dirty="0" smtClean="0">
              <a:latin typeface="Book Antiqua" pitchFamily="18" charset="0"/>
            </a:endParaRPr>
          </a:p>
          <a:p>
            <a:pPr marL="361950" lvl="1" indent="-361950" algn="r">
              <a:buClr>
                <a:srgbClr val="5F5F5F"/>
              </a:buClr>
              <a:buSzPct val="115000"/>
            </a:pPr>
            <a:r>
              <a:rPr lang="es-ES_tradnl" dirty="0" err="1" smtClean="0">
                <a:latin typeface="Book Antiqua" pitchFamily="18" charset="0"/>
              </a:rPr>
              <a:t>What</a:t>
            </a:r>
            <a:r>
              <a:rPr lang="es-ES_tradnl" dirty="0" smtClean="0">
                <a:latin typeface="Book Antiqua" pitchFamily="18" charset="0"/>
              </a:rPr>
              <a:t> do </a:t>
            </a:r>
            <a:r>
              <a:rPr lang="es-ES_tradnl" dirty="0" err="1" smtClean="0">
                <a:latin typeface="Book Antiqua" pitchFamily="18" charset="0"/>
              </a:rPr>
              <a:t>we</a:t>
            </a:r>
            <a:r>
              <a:rPr lang="es-ES_tradnl" dirty="0" smtClean="0">
                <a:latin typeface="Book Antiqua" pitchFamily="18" charset="0"/>
              </a:rPr>
              <a:t> </a:t>
            </a:r>
            <a:r>
              <a:rPr lang="es-ES_tradnl" dirty="0" err="1" smtClean="0">
                <a:latin typeface="Book Antiqua" pitchFamily="18" charset="0"/>
              </a:rPr>
              <a:t>believe</a:t>
            </a:r>
            <a:r>
              <a:rPr lang="es-ES_tradnl" dirty="0" smtClean="0">
                <a:latin typeface="Book Antiqua" pitchFamily="18" charset="0"/>
              </a:rPr>
              <a:t> in?</a:t>
            </a:r>
            <a:endParaRPr lang="es-ES" dirty="0">
              <a:latin typeface="Book Antiqua" pitchFamily="18" charset="0"/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>
                <a:solidFill>
                  <a:srgbClr val="C00000"/>
                </a:solidFill>
                <a:latin typeface="Book Antiqua" pitchFamily="18" charset="0"/>
              </a:rPr>
              <a:t>Mission</a:t>
            </a:r>
            <a:r>
              <a:rPr lang="es-ES_tradnl" b="1" dirty="0">
                <a:solidFill>
                  <a:srgbClr val="C00000"/>
                </a:solidFill>
                <a:latin typeface="Book Antiqua" pitchFamily="18" charset="0"/>
              </a:rPr>
              <a:t>,  </a:t>
            </a:r>
            <a:r>
              <a:rPr lang="es-ES_tradnl" b="1" dirty="0" err="1">
                <a:solidFill>
                  <a:srgbClr val="C00000"/>
                </a:solidFill>
                <a:latin typeface="Book Antiqua" pitchFamily="18" charset="0"/>
              </a:rPr>
              <a:t>vision</a:t>
            </a:r>
            <a:r>
              <a:rPr lang="es-ES_tradnl" b="1" dirty="0">
                <a:solidFill>
                  <a:srgbClr val="C00000"/>
                </a:solidFill>
                <a:latin typeface="Book Antiqua" pitchFamily="18" charset="0"/>
              </a:rPr>
              <a:t> and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values</a:t>
            </a:r>
            <a:r>
              <a:rPr lang="es-ES" b="1" dirty="0" smtClean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international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relations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12165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FontTx/>
              <a:buBlip>
                <a:blip r:embed="rId3"/>
              </a:buBlip>
            </a:pPr>
            <a:r>
              <a:rPr lang="es-ES" u="sng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Mission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: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execute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internationalization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cooperation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development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policies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as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established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Rector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Governing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Board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University</a:t>
            </a: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4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u="sng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Vision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: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become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model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excellence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bench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mark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working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tool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for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all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university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community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members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seeking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information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guidance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support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necessary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for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succesful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completion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international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activities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400" dirty="0" smtClean="0">
              <a:latin typeface="Book Antiqua" pitchFamily="18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u="sng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Values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: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expertise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commitment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welcoming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environment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flexibility</a:t>
            </a:r>
            <a:endParaRPr lang="es-UY" dirty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Strategic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lines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15632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smtClean="0">
                <a:latin typeface="Book Antiqua" pitchFamily="18" charset="0"/>
              </a:rPr>
              <a:t>Key </a:t>
            </a:r>
            <a:r>
              <a:rPr lang="es-ES" dirty="0" err="1" smtClean="0">
                <a:latin typeface="Book Antiqua" pitchFamily="18" charset="0"/>
              </a:rPr>
              <a:t>areas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to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acchieve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fulfillment</a:t>
            </a:r>
            <a:r>
              <a:rPr lang="es-ES" dirty="0" smtClean="0">
                <a:latin typeface="Book Antiqua" pitchFamily="18" charset="0"/>
              </a:rPr>
              <a:t> of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mission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statement</a:t>
            </a: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800" dirty="0" smtClean="0">
              <a:latin typeface="Book Antiqua" pitchFamily="18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</a:rPr>
              <a:t>Institutional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objectives</a:t>
            </a:r>
            <a:r>
              <a:rPr lang="es-ES" dirty="0" smtClean="0">
                <a:latin typeface="Book Antiqua" pitchFamily="18" charset="0"/>
              </a:rPr>
              <a:t> are </a:t>
            </a:r>
            <a:r>
              <a:rPr lang="es-ES" dirty="0" err="1" smtClean="0">
                <a:latin typeface="Book Antiqua" pitchFamily="18" charset="0"/>
              </a:rPr>
              <a:t>grouped</a:t>
            </a:r>
            <a:r>
              <a:rPr lang="es-ES" dirty="0" smtClean="0">
                <a:latin typeface="Book Antiqua" pitchFamily="18" charset="0"/>
              </a:rPr>
              <a:t> in a </a:t>
            </a:r>
            <a:r>
              <a:rPr lang="es-ES" dirty="0" err="1" smtClean="0">
                <a:latin typeface="Book Antiqua" pitchFamily="18" charset="0"/>
              </a:rPr>
              <a:t>consistent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way</a:t>
            </a:r>
            <a:endParaRPr lang="es-ES" dirty="0" smtClean="0">
              <a:latin typeface="Book Antiqua" pitchFamily="18" charset="0"/>
            </a:endParaRPr>
          </a:p>
          <a:p>
            <a:pPr algn="just"/>
            <a:endParaRPr lang="es-ES" sz="14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301" y="3284984"/>
            <a:ext cx="2747385" cy="2747385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Strategic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lines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the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US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15632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Excellence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university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as a learning and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teaching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centre</a:t>
            </a:r>
          </a:p>
          <a:p>
            <a:pPr marL="457200" indent="-457200" algn="just">
              <a:buFont typeface="+mj-lt"/>
              <a:buAutoNum type="arabicPeriod"/>
            </a:pPr>
            <a:endParaRPr lang="es-ES" altLang="zh-CN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Most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innovating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techniques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in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frontline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research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teaching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activities</a:t>
            </a:r>
            <a:endParaRPr lang="es-ES" altLang="zh-CN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ES" altLang="zh-CN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A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university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committed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their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students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’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aims</a:t>
            </a:r>
            <a:endParaRPr lang="es-ES" altLang="zh-CN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ES" altLang="zh-CN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A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modern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renewed</a:t>
            </a:r>
            <a:r>
              <a:rPr lang="es-ES" altLang="zh-CN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altLang="zh-CN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university</a:t>
            </a:r>
            <a:endParaRPr lang="es-ES" altLang="zh-CN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ES" altLang="zh-CN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A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university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committed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society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ES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A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university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committed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solidarity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environment</a:t>
            </a:r>
            <a:endParaRPr lang="es-UY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400" dirty="0" smtClean="0">
              <a:latin typeface="Book Antiqua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57200" y="1290638"/>
            <a:ext cx="153988" cy="4730750"/>
          </a:xfrm>
          <a:prstGeom prst="rect">
            <a:avLst/>
          </a:prstGeom>
          <a:solidFill>
            <a:srgbClr val="99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381000" y="25654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81000" y="3429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381000" y="4271963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381000" y="51435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9406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/>
            <a:r>
              <a:rPr lang="es-ES" sz="2800" dirty="0" err="1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Introduction</a:t>
            </a:r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r>
              <a:rPr lang="es-ES" sz="2800" dirty="0" err="1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Structure</a:t>
            </a:r>
            <a:r>
              <a:rPr lang="es-ES" sz="2800" dirty="0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sz="2800" dirty="0" err="1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sz="2800" dirty="0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sz="2800" dirty="0" err="1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sz="2800" dirty="0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Plan</a:t>
            </a:r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r>
              <a:rPr lang="es-ES" sz="2800" dirty="0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Control Panel</a:t>
            </a:r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r>
              <a:rPr lang="es-UY" sz="2800" dirty="0" err="1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Process-based</a:t>
            </a:r>
            <a:r>
              <a:rPr lang="es-UY" sz="2800" dirty="0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Management</a:t>
            </a:r>
            <a:endParaRPr lang="es-UY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endParaRPr lang="es-ES" sz="2800" dirty="0" smtClean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r>
              <a:rPr lang="es-ES" sz="2800" dirty="0" err="1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Evaluation</a:t>
            </a:r>
            <a:r>
              <a:rPr lang="es-ES" sz="2800" dirty="0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82588" y="1730375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Strategic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objectives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22833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Blip>
                <a:blip r:embed="rId3"/>
              </a:buBlip>
            </a:pPr>
            <a:r>
              <a:rPr lang="es-ES" dirty="0" smtClean="0">
                <a:latin typeface="Book Antiqua" pitchFamily="18" charset="0"/>
              </a:rPr>
              <a:t>Are targets </a:t>
            </a:r>
            <a:r>
              <a:rPr lang="es-ES" dirty="0" err="1" smtClean="0">
                <a:latin typeface="Book Antiqua" pitchFamily="18" charset="0"/>
              </a:rPr>
              <a:t>needed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to</a:t>
            </a:r>
            <a:r>
              <a:rPr lang="es-ES" dirty="0" smtClean="0">
                <a:latin typeface="Book Antiqua" pitchFamily="18" charset="0"/>
              </a:rPr>
              <a:t> be </a:t>
            </a:r>
            <a:r>
              <a:rPr lang="es-ES" dirty="0" err="1" smtClean="0">
                <a:latin typeface="Book Antiqua" pitchFamily="18" charset="0"/>
              </a:rPr>
              <a:t>achieved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to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accomplish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vision</a:t>
            </a: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</a:rPr>
              <a:t>Must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be</a:t>
            </a:r>
            <a:r>
              <a:rPr lang="es-ES" dirty="0" smtClean="0">
                <a:latin typeface="Book Antiqua" pitchFamily="18" charset="0"/>
              </a:rPr>
              <a:t>  </a:t>
            </a:r>
            <a:r>
              <a:rPr lang="es-ES" dirty="0" err="1" smtClean="0">
                <a:latin typeface="Book Antiqua" pitchFamily="18" charset="0"/>
              </a:rPr>
              <a:t>related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to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one</a:t>
            </a:r>
            <a:r>
              <a:rPr lang="es-ES" dirty="0" smtClean="0">
                <a:latin typeface="Book Antiqua" pitchFamily="18" charset="0"/>
              </a:rPr>
              <a:t> of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6 </a:t>
            </a:r>
            <a:r>
              <a:rPr lang="es-ES" dirty="0" err="1" smtClean="0">
                <a:latin typeface="Book Antiqua" pitchFamily="18" charset="0"/>
              </a:rPr>
              <a:t>strategic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lines</a:t>
            </a: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dirty="0" smtClean="0">
              <a:latin typeface="Book Antiqua" pitchFamily="18" charset="0"/>
            </a:endParaRPr>
          </a:p>
          <a:p>
            <a:pPr marL="361950" indent="-361950" algn="just"/>
            <a:r>
              <a:rPr lang="es-ES" dirty="0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b="1" dirty="0" err="1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Example</a:t>
            </a:r>
            <a:r>
              <a:rPr lang="es-ES" b="1" dirty="0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:</a:t>
            </a:r>
            <a:endParaRPr lang="es-ES" dirty="0" smtClean="0">
              <a:latin typeface="Book Antiqua" pitchFamily="18" charset="0"/>
            </a:endParaRPr>
          </a:p>
          <a:p>
            <a:pPr marL="361950" indent="-361950" algn="just"/>
            <a:r>
              <a:rPr lang="es-ES" dirty="0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endParaRPr lang="es-ES" b="1" dirty="0" smtClean="0">
              <a:solidFill>
                <a:schemeClr val="tx2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dirty="0" smtClean="0">
              <a:latin typeface="Book Antiqua" pitchFamily="18" charset="0"/>
            </a:endParaRPr>
          </a:p>
        </p:txBody>
      </p:sp>
      <p:sp>
        <p:nvSpPr>
          <p:cNvPr id="6" name="5 Redondear rectángulo de esquina diagonal"/>
          <p:cNvSpPr/>
          <p:nvPr/>
        </p:nvSpPr>
        <p:spPr>
          <a:xfrm>
            <a:off x="2987824" y="4437112"/>
            <a:ext cx="5472608" cy="165618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Promoting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mobility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programs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addressed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to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university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community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members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13" name="12 Imagen" descr="4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4797152"/>
            <a:ext cx="828675" cy="466725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Strategic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actions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22833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</a:rPr>
              <a:t>These</a:t>
            </a:r>
            <a:r>
              <a:rPr lang="es-ES" dirty="0" smtClean="0">
                <a:latin typeface="Book Antiqua" pitchFamily="18" charset="0"/>
              </a:rPr>
              <a:t> are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steps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to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be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taken</a:t>
            </a:r>
            <a:r>
              <a:rPr lang="es-ES" dirty="0" smtClean="0">
                <a:latin typeface="Book Antiqua" pitchFamily="18" charset="0"/>
              </a:rPr>
              <a:t> in </a:t>
            </a:r>
            <a:r>
              <a:rPr lang="es-ES" dirty="0" err="1" smtClean="0">
                <a:latin typeface="Book Antiqua" pitchFamily="18" charset="0"/>
              </a:rPr>
              <a:t>order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to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achieve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objectives</a:t>
            </a: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</a:rPr>
              <a:t>Must</a:t>
            </a:r>
            <a:r>
              <a:rPr lang="es-ES" dirty="0" smtClean="0">
                <a:latin typeface="Book Antiqua" pitchFamily="18" charset="0"/>
              </a:rPr>
              <a:t> be </a:t>
            </a:r>
            <a:r>
              <a:rPr lang="es-ES" dirty="0" err="1" smtClean="0">
                <a:latin typeface="Book Antiqua" pitchFamily="18" charset="0"/>
              </a:rPr>
              <a:t>consistent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with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values</a:t>
            </a:r>
            <a:r>
              <a:rPr lang="es-ES" dirty="0" smtClean="0">
                <a:latin typeface="Book Antiqua" pitchFamily="18" charset="0"/>
              </a:rPr>
              <a:t> and </a:t>
            </a:r>
            <a:r>
              <a:rPr lang="es-ES" dirty="0" err="1" smtClean="0">
                <a:latin typeface="Book Antiqua" pitchFamily="18" charset="0"/>
              </a:rPr>
              <a:t>principles</a:t>
            </a:r>
            <a:r>
              <a:rPr lang="es-ES" dirty="0" smtClean="0">
                <a:latin typeface="Book Antiqua" pitchFamily="18" charset="0"/>
              </a:rPr>
              <a:t> of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university</a:t>
            </a: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dirty="0" smtClean="0">
              <a:latin typeface="Book Antiqua" pitchFamily="18" charset="0"/>
            </a:endParaRPr>
          </a:p>
          <a:p>
            <a:pPr marL="361950" indent="-361950" algn="just"/>
            <a:r>
              <a:rPr lang="es-ES" b="1" dirty="0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b="1" dirty="0" err="1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Example</a:t>
            </a:r>
            <a:r>
              <a:rPr lang="es-ES" b="1" dirty="0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:</a:t>
            </a:r>
            <a:endParaRPr lang="es-ES" dirty="0">
              <a:latin typeface="Book Antiqua" pitchFamily="18" charset="0"/>
            </a:endParaRPr>
          </a:p>
        </p:txBody>
      </p:sp>
      <p:sp>
        <p:nvSpPr>
          <p:cNvPr id="5" name="4 Redondear rectángulo de esquina diagonal"/>
          <p:cNvSpPr/>
          <p:nvPr/>
        </p:nvSpPr>
        <p:spPr>
          <a:xfrm>
            <a:off x="2987824" y="4437112"/>
            <a:ext cx="5472608" cy="165618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Promoting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students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mobility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programs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through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scholarships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6" name="5 Imagen" descr="4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4797152"/>
            <a:ext cx="828675" cy="466725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80152"/>
              </p:ext>
            </p:extLst>
          </p:nvPr>
        </p:nvGraphicFramePr>
        <p:xfrm>
          <a:off x="1187624" y="1844824"/>
          <a:ext cx="6984776" cy="714752"/>
        </p:xfrm>
        <a:graphic>
          <a:graphicData uri="http://schemas.openxmlformats.org/drawingml/2006/table">
            <a:tbl>
              <a:tblPr/>
              <a:tblGrid>
                <a:gridCol w="5631571"/>
                <a:gridCol w="1353205"/>
              </a:tblGrid>
              <a:tr h="357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 err="1" smtClean="0">
                          <a:latin typeface="Book Antiqua" pitchFamily="18" charset="0"/>
                          <a:ea typeface="Times New Roman"/>
                        </a:rPr>
                        <a:t>Unit</a:t>
                      </a:r>
                      <a:endParaRPr lang="es-ES" sz="2000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 err="1" smtClean="0">
                          <a:latin typeface="Book Antiqua" pitchFamily="18" charset="0"/>
                          <a:ea typeface="Times New Roman"/>
                        </a:rPr>
                        <a:t>Code</a:t>
                      </a:r>
                      <a:endParaRPr lang="es-ES" sz="2000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latin typeface="Book Antiqua" pitchFamily="18" charset="0"/>
                          <a:ea typeface="Times New Roman"/>
                        </a:rPr>
                        <a:t>International</a:t>
                      </a:r>
                      <a:r>
                        <a:rPr lang="es-ES" sz="2000" baseline="0" dirty="0" smtClean="0">
                          <a:latin typeface="Book Antiqua" pitchFamily="18" charset="0"/>
                          <a:ea typeface="Times New Roman"/>
                        </a:rPr>
                        <a:t>  </a:t>
                      </a:r>
                      <a:r>
                        <a:rPr lang="es-ES" sz="2000" baseline="0" dirty="0" err="1" smtClean="0">
                          <a:latin typeface="Book Antiqua" pitchFamily="18" charset="0"/>
                          <a:ea typeface="Times New Roman"/>
                        </a:rPr>
                        <a:t>Relations</a:t>
                      </a:r>
                      <a:endParaRPr lang="es-ES" sz="2000" dirty="0">
                        <a:latin typeface="Book Antiqu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Book Antiqua" pitchFamily="18" charset="0"/>
                          <a:ea typeface="Times New Roman"/>
                        </a:rPr>
                        <a:t>UN46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908650"/>
              </p:ext>
            </p:extLst>
          </p:nvPr>
        </p:nvGraphicFramePr>
        <p:xfrm>
          <a:off x="395536" y="2852936"/>
          <a:ext cx="8352928" cy="3245263"/>
        </p:xfrm>
        <a:graphic>
          <a:graphicData uri="http://schemas.openxmlformats.org/drawingml/2006/table">
            <a:tbl>
              <a:tblPr/>
              <a:tblGrid>
                <a:gridCol w="1724118"/>
                <a:gridCol w="871904"/>
                <a:gridCol w="1482913"/>
                <a:gridCol w="2445887"/>
                <a:gridCol w="785145"/>
                <a:gridCol w="1042961"/>
              </a:tblGrid>
              <a:tr h="4616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Strategic</a:t>
                      </a:r>
                      <a:r>
                        <a:rPr lang="es-ES" sz="1600" b="1" baseline="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Line N.</a:t>
                      </a:r>
                      <a:r>
                        <a:rPr lang="es-ES" sz="1600" b="1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600" b="1" dirty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ES" sz="1600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zh-CN" sz="1600" b="1" kern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Arial" pitchFamily="34" charset="0"/>
                        </a:rPr>
                        <a:t>Excellence</a:t>
                      </a:r>
                      <a:r>
                        <a:rPr lang="es-ES" altLang="zh-CN" sz="1600" b="1" kern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Arial" pitchFamily="34" charset="0"/>
                        </a:rPr>
                        <a:t> of </a:t>
                      </a:r>
                      <a:r>
                        <a:rPr lang="es-ES" altLang="zh-CN" sz="1600" b="1" kern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Arial" pitchFamily="34" charset="0"/>
                        </a:rPr>
                        <a:t>the</a:t>
                      </a:r>
                      <a:r>
                        <a:rPr lang="es-ES" altLang="zh-CN" sz="1600" b="1" kern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altLang="zh-CN" sz="1600" b="1" kern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Arial" pitchFamily="34" charset="0"/>
                        </a:rPr>
                        <a:t>university</a:t>
                      </a:r>
                      <a:r>
                        <a:rPr lang="es-ES" altLang="zh-CN" sz="1600" b="1" kern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Arial" pitchFamily="34" charset="0"/>
                        </a:rPr>
                        <a:t> as a learning and </a:t>
                      </a:r>
                      <a:r>
                        <a:rPr lang="es-ES" altLang="zh-CN" sz="1600" b="1" kern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Arial" pitchFamily="34" charset="0"/>
                        </a:rPr>
                        <a:t>teaching</a:t>
                      </a:r>
                      <a:r>
                        <a:rPr lang="es-ES" altLang="zh-CN" sz="1600" b="1" kern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Arial" pitchFamily="34" charset="0"/>
                        </a:rPr>
                        <a:t> centre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600" b="1" kern="0" dirty="0">
                        <a:latin typeface="Book Antiqua" pitchFamily="18" charset="0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b="1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Objective</a:t>
                      </a:r>
                      <a:r>
                        <a:rPr lang="es-ES" sz="1600" b="1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N. </a:t>
                      </a:r>
                      <a:r>
                        <a:rPr lang="es-ES" sz="1600" b="1" dirty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s-ES" sz="1600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s-ES" sz="1600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Promote</a:t>
                      </a:r>
                      <a:r>
                        <a:rPr lang="es-E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and </a:t>
                      </a:r>
                      <a:r>
                        <a:rPr lang="es-ES" sz="1600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encourage</a:t>
                      </a:r>
                      <a:r>
                        <a:rPr lang="es-E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600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European</a:t>
                      </a:r>
                      <a:r>
                        <a:rPr lang="es-E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600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Convergence</a:t>
                      </a:r>
                      <a:r>
                        <a:rPr lang="es-E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In </a:t>
                      </a:r>
                      <a:r>
                        <a:rPr lang="es-ES" sz="1600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University</a:t>
                      </a:r>
                      <a:r>
                        <a:rPr lang="es-E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600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Studies</a:t>
                      </a:r>
                      <a:endParaRPr lang="es-ES" sz="1600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23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b="1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Action</a:t>
                      </a:r>
                      <a:r>
                        <a:rPr lang="es-ES" sz="1600" b="1" baseline="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N.</a:t>
                      </a:r>
                      <a:r>
                        <a:rPr lang="es-ES" sz="1600" b="1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600" b="1" dirty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s-ES" sz="1600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Term</a:t>
                      </a:r>
                      <a:r>
                        <a:rPr lang="es-ES" sz="1600" b="1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(short/</a:t>
                      </a:r>
                      <a:r>
                        <a:rPr lang="es-ES" sz="1600" b="1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medium</a:t>
                      </a:r>
                      <a:r>
                        <a:rPr lang="es-ES" sz="1600" b="1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/</a:t>
                      </a:r>
                      <a:r>
                        <a:rPr lang="es-ES" sz="1600" b="1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long</a:t>
                      </a:r>
                      <a:r>
                        <a:rPr lang="es-ES" sz="1600" b="1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es-ES" sz="1600" b="1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Responsible</a:t>
                      </a:r>
                      <a:endParaRPr lang="es-ES" sz="1600" b="1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Indicator</a:t>
                      </a:r>
                      <a:endParaRPr lang="es-ES" sz="1600" b="1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Target</a:t>
                      </a:r>
                      <a:endParaRPr lang="es-ES" sz="1600" b="1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Deadline</a:t>
                      </a:r>
                      <a:r>
                        <a:rPr lang="es-ES" sz="1600" b="1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date</a:t>
                      </a:r>
                      <a:endParaRPr lang="es-ES" sz="1600" b="1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1540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-Foster </a:t>
                      </a:r>
                      <a:r>
                        <a:rPr lang="en-U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cooperation</a:t>
                      </a:r>
                      <a:r>
                        <a:rPr lang="en-US" sz="1600" baseline="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with foreign institutions to consolidate double degrees</a:t>
                      </a:r>
                      <a:endParaRPr lang="es-ES" sz="1600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Medium</a:t>
                      </a:r>
                      <a:endParaRPr lang="es-ES" sz="1600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International </a:t>
                      </a:r>
                      <a:r>
                        <a:rPr lang="es-ES_tradnl" sz="1600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Relations</a:t>
                      </a:r>
                      <a:r>
                        <a:rPr lang="es-ES_tradnl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_tradnl" sz="1600" dirty="0" err="1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Service</a:t>
                      </a:r>
                      <a:endParaRPr lang="es-ES" sz="1600" dirty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Number of double degree agreements with foreign institutions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Number of agreements with foreign institutions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1600" dirty="0" smtClean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1600" dirty="0" smtClean="0"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s-ES" sz="1600" dirty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%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2011/2012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2699792" y="1254837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 smtClean="0">
                <a:latin typeface="Book Antiqua" pitchFamily="18" charset="0"/>
              </a:rPr>
              <a:t>Strategic</a:t>
            </a:r>
            <a:r>
              <a:rPr lang="es-ES" dirty="0" smtClean="0">
                <a:latin typeface="Book Antiqua" pitchFamily="18" charset="0"/>
              </a:rPr>
              <a:t> Plan </a:t>
            </a:r>
            <a:r>
              <a:rPr lang="es-ES" dirty="0" err="1" smtClean="0">
                <a:latin typeface="Book Antiqua" pitchFamily="18" charset="0"/>
              </a:rPr>
              <a:t>March</a:t>
            </a:r>
            <a:r>
              <a:rPr lang="es-ES" dirty="0" smtClean="0">
                <a:latin typeface="Book Antiqua" pitchFamily="18" charset="0"/>
              </a:rPr>
              <a:t> 2011</a:t>
            </a:r>
            <a:endParaRPr lang="es-ES" dirty="0">
              <a:latin typeface="Book Antiqua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57200" y="1290638"/>
            <a:ext cx="153988" cy="4730750"/>
          </a:xfrm>
          <a:prstGeom prst="rect">
            <a:avLst/>
          </a:prstGeom>
          <a:solidFill>
            <a:srgbClr val="99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381000" y="25654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81000" y="3429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381000" y="4271963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381000" y="51435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9406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Introduction</a:t>
            </a: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Structure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Plan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r>
              <a:rPr lang="es-ES" sz="2800" b="1" dirty="0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Control Panel</a:t>
            </a:r>
            <a:endParaRPr lang="es-ES" sz="2800" b="1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Management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based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on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Evaluation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82588" y="1730375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4371914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What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is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the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use of a Control Panel ? 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628411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Blip>
                <a:blip r:embed="rId3"/>
              </a:buBlip>
            </a:pPr>
            <a:r>
              <a:rPr lang="en-US" dirty="0" smtClean="0">
                <a:latin typeface="Book Antiqua" pitchFamily="18" charset="0"/>
                <a:ea typeface="Batang" pitchFamily="18" charset="-127"/>
                <a:cs typeface="Arial" charset="0"/>
              </a:rPr>
              <a:t>It is a management tool controlling compliance of the strategy set up by the government board of the university using the appropriate indicators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249" y="1602058"/>
            <a:ext cx="1753539" cy="1753539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2138" y="3658206"/>
            <a:ext cx="794030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supports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quick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successful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decision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making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in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order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achieve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objectives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set up in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Plan</a:t>
            </a:r>
          </a:p>
          <a:p>
            <a:pPr marL="361950" indent="-361950" algn="just">
              <a:buFontTx/>
              <a:buBlip>
                <a:blip r:embed="rId3"/>
              </a:buBlip>
            </a:pP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helps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communicate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strategy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align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objectives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promote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continous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training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motivation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staff</a:t>
            </a:r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and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redesign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strategy</a:t>
            </a:r>
            <a:endParaRPr lang="en-U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Strategic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Map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the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US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5536" y="1628800"/>
            <a:ext cx="2376264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err="1" smtClean="0">
                <a:solidFill>
                  <a:schemeClr val="tx1"/>
                </a:solidFill>
                <a:latin typeface="Book Antiqua" pitchFamily="18" charset="0"/>
              </a:rPr>
              <a:t>Users</a:t>
            </a:r>
            <a:r>
              <a:rPr lang="es-ES" sz="2200" dirty="0" smtClean="0">
                <a:solidFill>
                  <a:schemeClr val="tx1"/>
                </a:solidFill>
                <a:latin typeface="Book Antiqua" pitchFamily="18" charset="0"/>
              </a:rPr>
              <a:t> and social </a:t>
            </a:r>
            <a:r>
              <a:rPr lang="es-ES" sz="2200" dirty="0" err="1" smtClean="0">
                <a:solidFill>
                  <a:schemeClr val="tx1"/>
                </a:solidFill>
                <a:latin typeface="Book Antiqua" pitchFamily="18" charset="0"/>
              </a:rPr>
              <a:t>responsability</a:t>
            </a:r>
            <a:endParaRPr lang="es-ES" sz="22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11560" y="2924944"/>
            <a:ext cx="216024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Innovación y desarrollo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11560" y="3140968"/>
            <a:ext cx="216024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err="1" smtClean="0">
                <a:solidFill>
                  <a:schemeClr val="tx1"/>
                </a:solidFill>
                <a:latin typeface="Book Antiqua" pitchFamily="18" charset="0"/>
              </a:rPr>
              <a:t>Innovation</a:t>
            </a:r>
            <a:r>
              <a:rPr lang="es-ES" sz="2200" dirty="0" smtClean="0">
                <a:solidFill>
                  <a:schemeClr val="tx1"/>
                </a:solidFill>
                <a:latin typeface="Book Antiqua" pitchFamily="18" charset="0"/>
              </a:rPr>
              <a:t> and </a:t>
            </a:r>
            <a:r>
              <a:rPr lang="es-ES" sz="2200" dirty="0" err="1" smtClean="0">
                <a:solidFill>
                  <a:schemeClr val="tx1"/>
                </a:solidFill>
                <a:latin typeface="Book Antiqua" pitchFamily="18" charset="0"/>
              </a:rPr>
              <a:t>development</a:t>
            </a:r>
            <a:endParaRPr lang="es-ES" sz="22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11560" y="4509120"/>
            <a:ext cx="216024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smtClean="0">
                <a:solidFill>
                  <a:schemeClr val="tx1"/>
                </a:solidFill>
                <a:latin typeface="Book Antiqua" pitchFamily="18" charset="0"/>
              </a:rPr>
              <a:t>Management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39552" y="5661248"/>
            <a:ext cx="216024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err="1" smtClean="0">
                <a:solidFill>
                  <a:schemeClr val="tx1"/>
                </a:solidFill>
                <a:latin typeface="Book Antiqua" pitchFamily="18" charset="0"/>
              </a:rPr>
              <a:t>Funding</a:t>
            </a:r>
            <a:endParaRPr lang="es-ES" sz="22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0" name="9 Flecha arriba"/>
          <p:cNvSpPr/>
          <p:nvPr/>
        </p:nvSpPr>
        <p:spPr>
          <a:xfrm>
            <a:off x="1475656" y="2806686"/>
            <a:ext cx="288032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arriba"/>
          <p:cNvSpPr/>
          <p:nvPr/>
        </p:nvSpPr>
        <p:spPr>
          <a:xfrm>
            <a:off x="1534785" y="4056580"/>
            <a:ext cx="288032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arriba"/>
          <p:cNvSpPr/>
          <p:nvPr/>
        </p:nvSpPr>
        <p:spPr>
          <a:xfrm>
            <a:off x="1568156" y="5157192"/>
            <a:ext cx="288032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2771800" y="1628800"/>
            <a:ext cx="1944216" cy="115212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Solidarity</a:t>
            </a:r>
            <a:endParaRPr lang="es-ES" sz="1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(6)</a:t>
            </a:r>
            <a:endParaRPr lang="es-ES" sz="1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3635896" y="2996952"/>
            <a:ext cx="2160240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Innovation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teaching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e </a:t>
            </a:r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research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(2)</a:t>
            </a:r>
            <a:endParaRPr lang="es-ES" sz="1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4572000" y="4221088"/>
            <a:ext cx="2448272" cy="108012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Modernization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in </a:t>
            </a:r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management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(4)</a:t>
            </a:r>
            <a:endParaRPr lang="es-ES" sz="1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5940152" y="2996952"/>
            <a:ext cx="2088232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Learning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(1)</a:t>
            </a:r>
          </a:p>
        </p:txBody>
      </p:sp>
      <p:sp>
        <p:nvSpPr>
          <p:cNvPr id="24" name="23 Elipse"/>
          <p:cNvSpPr/>
          <p:nvPr/>
        </p:nvSpPr>
        <p:spPr>
          <a:xfrm>
            <a:off x="4860032" y="1628800"/>
            <a:ext cx="1944216" cy="115212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Integration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into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environ-ment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(5)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1628800"/>
            <a:ext cx="1872208" cy="115212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Student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training</a:t>
            </a:r>
          </a:p>
          <a:p>
            <a:pPr algn="ctr"/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(3)</a:t>
            </a:r>
          </a:p>
        </p:txBody>
      </p:sp>
      <p:sp>
        <p:nvSpPr>
          <p:cNvPr id="26" name="25 Elipse"/>
          <p:cNvSpPr/>
          <p:nvPr/>
        </p:nvSpPr>
        <p:spPr>
          <a:xfrm>
            <a:off x="2699792" y="5445224"/>
            <a:ext cx="1944216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Budget balance</a:t>
            </a:r>
            <a:endParaRPr lang="es-ES" sz="1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7" name="26 Elipse"/>
          <p:cNvSpPr/>
          <p:nvPr/>
        </p:nvSpPr>
        <p:spPr>
          <a:xfrm>
            <a:off x="4860032" y="5445224"/>
            <a:ext cx="1872208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Financial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coverage</a:t>
            </a:r>
            <a:endParaRPr lang="es-ES" sz="18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8" name="27 Elipse"/>
          <p:cNvSpPr/>
          <p:nvPr/>
        </p:nvSpPr>
        <p:spPr>
          <a:xfrm>
            <a:off x="6948264" y="5445224"/>
            <a:ext cx="1872208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Financial</a:t>
            </a:r>
            <a:r>
              <a:rPr lang="es-ES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latin typeface="Book Antiqua" pitchFamily="18" charset="0"/>
              </a:rPr>
              <a:t>efficiency</a:t>
            </a:r>
            <a:endParaRPr lang="es-ES" sz="18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Guidelines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0948175"/>
              </p:ext>
            </p:extLst>
          </p:nvPr>
        </p:nvGraphicFramePr>
        <p:xfrm>
          <a:off x="664175" y="1628800"/>
          <a:ext cx="7940273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95974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Indicators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15632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Blip>
                <a:blip r:embed="rId3"/>
              </a:buBlip>
            </a:pPr>
            <a:r>
              <a:rPr lang="en-US" dirty="0" smtClean="0">
                <a:latin typeface="Book Antiqua" pitchFamily="18" charset="0"/>
              </a:rPr>
              <a:t>They can measure strategic actions providing insight into the degree of compliance with the strategy</a:t>
            </a:r>
          </a:p>
          <a:p>
            <a:pPr marL="361950" indent="-361950" algn="just">
              <a:buBlip>
                <a:blip r:embed="rId3"/>
              </a:buBlip>
            </a:pPr>
            <a:r>
              <a:rPr lang="en-US" dirty="0" smtClean="0">
                <a:latin typeface="Book Antiqua" pitchFamily="18" charset="0"/>
              </a:rPr>
              <a:t>They must be: clear, accessible and relevant</a:t>
            </a:r>
          </a:p>
          <a:p>
            <a:pPr marL="361950" indent="-361950" algn="just">
              <a:buBlip>
                <a:blip r:embed="rId3"/>
              </a:buBlip>
            </a:pPr>
            <a:r>
              <a:rPr lang="en-US" dirty="0" smtClean="0">
                <a:latin typeface="Book Antiqua" pitchFamily="18" charset="0"/>
              </a:rPr>
              <a:t>They can be represented in absolute terms or as a ratio (relation in respect of size between two magnitudes)</a:t>
            </a:r>
          </a:p>
          <a:p>
            <a:pPr marL="361950" indent="-361950" algn="just">
              <a:buBlip>
                <a:blip r:embed="rId3"/>
              </a:buBlip>
            </a:pPr>
            <a:endParaRPr lang="en-US" sz="1600" dirty="0" smtClean="0">
              <a:latin typeface="Book Antiqua" pitchFamily="18" charset="0"/>
            </a:endParaRPr>
          </a:p>
          <a:p>
            <a:pPr marL="361950" indent="-361950" algn="just"/>
            <a:r>
              <a:rPr lang="en-US" b="1" dirty="0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Example: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4 Redondear rectángulo de esquina diagonal"/>
          <p:cNvSpPr/>
          <p:nvPr/>
        </p:nvSpPr>
        <p:spPr>
          <a:xfrm>
            <a:off x="2411760" y="4437112"/>
            <a:ext cx="6302028" cy="165618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Absolute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indicator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: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number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of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students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(50)</a:t>
            </a:r>
          </a:p>
          <a:p>
            <a:pPr algn="just"/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Ratio: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number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of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students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/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teacher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(50/2)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6" name="5 Imagen" descr="4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4797152"/>
            <a:ext cx="828675" cy="466725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Control Panel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the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US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graphicFrame>
        <p:nvGraphicFramePr>
          <p:cNvPr id="8" name="Group 1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330938"/>
              </p:ext>
            </p:extLst>
          </p:nvPr>
        </p:nvGraphicFramePr>
        <p:xfrm>
          <a:off x="395536" y="2924944"/>
          <a:ext cx="8399402" cy="297636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792088"/>
                <a:gridCol w="1378659"/>
                <a:gridCol w="1049655"/>
                <a:gridCol w="3260318"/>
                <a:gridCol w="1918682"/>
              </a:tblGrid>
              <a:tr h="91788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GUIDELINE: </a:t>
                      </a:r>
                      <a:r>
                        <a:rPr kumimoji="0" lang="es-E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users</a:t>
                      </a: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and social </a:t>
                      </a:r>
                      <a:r>
                        <a:rPr kumimoji="0" lang="es-E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responsability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OBJECTIVE 2: </a:t>
                      </a: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Support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to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multicultural </a:t>
                      </a: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integration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436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Objective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Action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Indicator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Responsible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14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Number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of </a:t>
                      </a: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exchange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students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from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other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universities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Office of </a:t>
                      </a:r>
                      <a:r>
                        <a:rPr kumimoji="0" lang="es-E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InternationalRelations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Llamada rectangular redondeada"/>
          <p:cNvSpPr/>
          <p:nvPr/>
        </p:nvSpPr>
        <p:spPr>
          <a:xfrm>
            <a:off x="611560" y="1628800"/>
            <a:ext cx="7992888" cy="936104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It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shows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indicators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for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actions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included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in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Strategic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Plan and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entity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in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charge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of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control</a:t>
            </a:r>
            <a:endParaRPr lang="es-ES" dirty="0">
              <a:latin typeface="Book Antiqua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Control Panel of International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Relations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5" name="4 Llamada rectangular redondeada"/>
          <p:cNvSpPr/>
          <p:nvPr/>
        </p:nvSpPr>
        <p:spPr>
          <a:xfrm>
            <a:off x="827584" y="1628800"/>
            <a:ext cx="7488832" cy="1656184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It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consists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of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an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uncomplicated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excel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spreadsheet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displaying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results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of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indicators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related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to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actions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included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in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the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4-year </a:t>
            </a:r>
            <a:r>
              <a:rPr lang="es-ES_tradnl" dirty="0" err="1" smtClean="0">
                <a:solidFill>
                  <a:schemeClr val="tx1"/>
                </a:solidFill>
                <a:latin typeface="Book Antiqua" pitchFamily="18" charset="0"/>
              </a:rPr>
              <a:t>Strategic</a:t>
            </a:r>
            <a:r>
              <a:rPr lang="es-ES_tradnl" dirty="0" smtClean="0">
                <a:solidFill>
                  <a:schemeClr val="tx1"/>
                </a:solidFill>
                <a:latin typeface="Book Antiqua" pitchFamily="18" charset="0"/>
              </a:rPr>
              <a:t> Plan </a:t>
            </a:r>
            <a:endParaRPr lang="es-ES" dirty="0">
              <a:latin typeface="Book Antiqua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35696" y="3645024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0" lvl="1" indent="-361950" algn="just"/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Action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819150" lvl="1" indent="-361950" algn="just"/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Indicator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819150" lvl="1" indent="-361950" algn="just"/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Calculation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 formula</a:t>
            </a:r>
          </a:p>
          <a:p>
            <a:pPr marL="819150" lvl="1" indent="-361950" algn="just"/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Data </a:t>
            </a:r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required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for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calculating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 (4 </a:t>
            </a:r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years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)</a:t>
            </a:r>
          </a:p>
          <a:p>
            <a:pPr marL="819150" lvl="1" indent="-361950" algn="just"/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Results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 (4 </a:t>
            </a:r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years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)</a:t>
            </a:r>
          </a:p>
          <a:p>
            <a:pPr marL="819150" lvl="1" indent="-361950" algn="just"/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Target </a:t>
            </a:r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achieve</a:t>
            </a:r>
            <a:endParaRPr lang="es-ES_tradnl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819150" lvl="1" indent="-361950" algn="just"/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Responsible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for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_tradnl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measurement</a:t>
            </a:r>
            <a:r>
              <a:rPr lang="es-ES_tradnl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control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9" name="9 Abrir llave"/>
          <p:cNvSpPr>
            <a:spLocks/>
          </p:cNvSpPr>
          <p:nvPr/>
        </p:nvSpPr>
        <p:spPr bwMode="auto">
          <a:xfrm>
            <a:off x="1979712" y="3717032"/>
            <a:ext cx="250825" cy="2664296"/>
          </a:xfrm>
          <a:prstGeom prst="leftBrace">
            <a:avLst>
              <a:gd name="adj1" fmla="val 205063"/>
              <a:gd name="adj2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s-ES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16 CuadroTexto"/>
          <p:cNvSpPr txBox="1">
            <a:spLocks noChangeArrowheads="1"/>
          </p:cNvSpPr>
          <p:nvPr/>
        </p:nvSpPr>
        <p:spPr bwMode="auto">
          <a:xfrm>
            <a:off x="467544" y="4831226"/>
            <a:ext cx="16935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b="1" dirty="0" err="1" smtClean="0">
                <a:solidFill>
                  <a:schemeClr val="tx2"/>
                </a:solidFill>
                <a:latin typeface="Book Antiqua" pitchFamily="18" charset="0"/>
              </a:rPr>
              <a:t>Areas</a:t>
            </a:r>
            <a:endParaRPr lang="es-ES" b="1" dirty="0">
              <a:solidFill>
                <a:schemeClr val="tx2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57200" y="1290638"/>
            <a:ext cx="153988" cy="4730750"/>
          </a:xfrm>
          <a:prstGeom prst="rect">
            <a:avLst/>
          </a:prstGeom>
          <a:solidFill>
            <a:srgbClr val="99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381000" y="25654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81000" y="3429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381000" y="4271963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381000" y="51435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9406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/>
            <a:r>
              <a:rPr lang="es-ES" sz="2800" b="1" dirty="0" err="1" smtClean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Introduction</a:t>
            </a:r>
            <a:endParaRPr lang="es-ES" sz="2800" b="1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Structure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Plan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Control Panel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Management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based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on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Evaluation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82588" y="1730375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4371914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57200" y="1290638"/>
            <a:ext cx="153988" cy="4730750"/>
          </a:xfrm>
          <a:prstGeom prst="rect">
            <a:avLst/>
          </a:prstGeom>
          <a:solidFill>
            <a:srgbClr val="99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381000" y="25654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81000" y="3429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381000" y="4271963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381000" y="51435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9406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Introduction</a:t>
            </a: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Structure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Plan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Control Panel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UY" sz="2800" b="1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Management </a:t>
            </a:r>
            <a:r>
              <a:rPr lang="es-UY" sz="2800" b="1" dirty="0" err="1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based</a:t>
            </a:r>
            <a:r>
              <a:rPr lang="es-UY" sz="2800" b="1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b="1" dirty="0" err="1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on</a:t>
            </a:r>
            <a:r>
              <a:rPr lang="es-UY" sz="2800" b="1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b="1" dirty="0" err="1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r>
              <a:rPr lang="es-UY" sz="2800" b="1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Evaluation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82588" y="1730375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37708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Process-based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Management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System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11560" y="3912576"/>
            <a:ext cx="52565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identification</a:t>
            </a:r>
            <a:endParaRPr lang="es-ES" dirty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endParaRPr lang="es-ES" sz="1000" dirty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description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endParaRPr lang="es-ES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Measuring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results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endParaRPr lang="es-ES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Evaluation</a:t>
            </a:r>
            <a:endParaRPr lang="es-ES" dirty="0"/>
          </a:p>
        </p:txBody>
      </p:sp>
      <p:sp>
        <p:nvSpPr>
          <p:cNvPr id="7" name="6 Flecha a la derecha con muesca"/>
          <p:cNvSpPr/>
          <p:nvPr/>
        </p:nvSpPr>
        <p:spPr>
          <a:xfrm>
            <a:off x="4211960" y="4005064"/>
            <a:ext cx="1126656" cy="3485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a la derecha con muesca"/>
          <p:cNvSpPr/>
          <p:nvPr/>
        </p:nvSpPr>
        <p:spPr>
          <a:xfrm>
            <a:off x="3923928" y="4535649"/>
            <a:ext cx="1414687" cy="3485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a la derecha con muesca"/>
          <p:cNvSpPr/>
          <p:nvPr/>
        </p:nvSpPr>
        <p:spPr>
          <a:xfrm>
            <a:off x="2843808" y="5578397"/>
            <a:ext cx="2494807" cy="3485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a la derecha con muesca"/>
          <p:cNvSpPr/>
          <p:nvPr/>
        </p:nvSpPr>
        <p:spPr>
          <a:xfrm>
            <a:off x="3707904" y="5026055"/>
            <a:ext cx="1630712" cy="3485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508104" y="3909276"/>
            <a:ext cx="338437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Map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endParaRPr lang="es-ES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Handbook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processes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endParaRPr lang="es-ES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Control Panel</a:t>
            </a:r>
          </a:p>
          <a:p>
            <a:endParaRPr lang="es-ES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Improvement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Plan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11560" y="1708066"/>
            <a:ext cx="576064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Book Antiqua" pitchFamily="18" charset="0"/>
                <a:ea typeface="Batang" pitchFamily="18" charset="-127"/>
                <a:cs typeface="Arial" charset="0"/>
              </a:rPr>
              <a:t>This is a form focused on key processes, 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manage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actions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programs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adopted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organization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addressing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achievement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objectives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established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in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its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general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strategy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plan 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39" y="1467384"/>
            <a:ext cx="1995666" cy="184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2620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Flecha derecha"/>
          <p:cNvSpPr/>
          <p:nvPr/>
        </p:nvSpPr>
        <p:spPr>
          <a:xfrm>
            <a:off x="3707705" y="2206328"/>
            <a:ext cx="576263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Book Antiqua" pitchFamily="18" charset="0"/>
            </a:endParaRPr>
          </a:p>
        </p:txBody>
      </p:sp>
      <p:sp>
        <p:nvSpPr>
          <p:cNvPr id="12" name="9 Rectángulo"/>
          <p:cNvSpPr>
            <a:spLocks noChangeArrowheads="1"/>
          </p:cNvSpPr>
          <p:nvPr/>
        </p:nvSpPr>
        <p:spPr bwMode="auto">
          <a:xfrm>
            <a:off x="4518818" y="1844824"/>
            <a:ext cx="41949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altLang="zh-CN" dirty="0" err="1" smtClean="0">
                <a:latin typeface="Book Antiqua" pitchFamily="18" charset="0"/>
              </a:rPr>
              <a:t>Linked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to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the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management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team</a:t>
            </a:r>
            <a:r>
              <a:rPr lang="es-ES" altLang="zh-CN" dirty="0" smtClean="0">
                <a:latin typeface="Book Antiqua" pitchFamily="18" charset="0"/>
              </a:rPr>
              <a:t> (</a:t>
            </a:r>
            <a:r>
              <a:rPr lang="es-ES" altLang="zh-CN" dirty="0" err="1" smtClean="0">
                <a:latin typeface="Book Antiqua" pitchFamily="18" charset="0"/>
              </a:rPr>
              <a:t>strategig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planning</a:t>
            </a:r>
            <a:r>
              <a:rPr lang="es-ES" altLang="zh-CN" dirty="0" smtClean="0">
                <a:latin typeface="Book Antiqua" pitchFamily="18" charset="0"/>
              </a:rPr>
              <a:t>, </a:t>
            </a:r>
            <a:r>
              <a:rPr lang="es-ES" altLang="zh-CN" dirty="0" err="1" smtClean="0">
                <a:latin typeface="Book Antiqua" pitchFamily="18" charset="0"/>
              </a:rPr>
              <a:t>quality</a:t>
            </a:r>
            <a:r>
              <a:rPr lang="es-ES" altLang="zh-CN" dirty="0" smtClean="0">
                <a:latin typeface="Book Antiqua" pitchFamily="18" charset="0"/>
              </a:rPr>
              <a:t>..)</a:t>
            </a:r>
            <a:endParaRPr lang="es-ES" dirty="0">
              <a:latin typeface="Book Antiqua" pitchFamily="18" charset="0"/>
            </a:endParaRPr>
          </a:p>
        </p:txBody>
      </p:sp>
      <p:sp>
        <p:nvSpPr>
          <p:cNvPr id="13" name="10 Rectángulo"/>
          <p:cNvSpPr>
            <a:spLocks noChangeArrowheads="1"/>
          </p:cNvSpPr>
          <p:nvPr/>
        </p:nvSpPr>
        <p:spPr bwMode="auto">
          <a:xfrm>
            <a:off x="4518818" y="3323621"/>
            <a:ext cx="41949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altLang="zh-CN" dirty="0" err="1" smtClean="0">
                <a:latin typeface="Book Antiqua" pitchFamily="18" charset="0"/>
              </a:rPr>
              <a:t>Directly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influence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the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customer</a:t>
            </a:r>
            <a:r>
              <a:rPr lang="es-ES" altLang="zh-CN" dirty="0">
                <a:latin typeface="Book Antiqua" pitchFamily="18" charset="0"/>
              </a:rPr>
              <a:t>/</a:t>
            </a:r>
            <a:r>
              <a:rPr lang="es-ES" altLang="zh-CN" dirty="0" err="1" smtClean="0">
                <a:latin typeface="Book Antiqua" pitchFamily="18" charset="0"/>
              </a:rPr>
              <a:t>user</a:t>
            </a:r>
            <a:r>
              <a:rPr lang="es-ES" altLang="zh-CN" dirty="0" smtClean="0">
                <a:latin typeface="Book Antiqua" pitchFamily="18" charset="0"/>
              </a:rPr>
              <a:t> (</a:t>
            </a:r>
            <a:r>
              <a:rPr lang="es-ES" altLang="zh-CN" dirty="0" err="1" smtClean="0">
                <a:latin typeface="Book Antiqua" pitchFamily="18" charset="0"/>
              </a:rPr>
              <a:t>Education</a:t>
            </a:r>
            <a:r>
              <a:rPr lang="es-ES" altLang="zh-CN" dirty="0" smtClean="0">
                <a:latin typeface="Book Antiqua" pitchFamily="18" charset="0"/>
              </a:rPr>
              <a:t>, </a:t>
            </a:r>
            <a:r>
              <a:rPr lang="es-ES" altLang="zh-CN" dirty="0" err="1" smtClean="0">
                <a:latin typeface="Book Antiqua" pitchFamily="18" charset="0"/>
              </a:rPr>
              <a:t>Funding</a:t>
            </a:r>
            <a:r>
              <a:rPr lang="es-ES" altLang="zh-CN" dirty="0" smtClean="0">
                <a:latin typeface="Book Antiqua" pitchFamily="18" charset="0"/>
              </a:rPr>
              <a:t>)</a:t>
            </a:r>
          </a:p>
        </p:txBody>
      </p:sp>
      <p:sp>
        <p:nvSpPr>
          <p:cNvPr id="14" name="13 Flecha derecha"/>
          <p:cNvSpPr/>
          <p:nvPr/>
        </p:nvSpPr>
        <p:spPr>
          <a:xfrm>
            <a:off x="3707705" y="3678238"/>
            <a:ext cx="576263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Book Antiqua" pitchFamily="18" charset="0"/>
            </a:endParaRPr>
          </a:p>
        </p:txBody>
      </p:sp>
      <p:sp>
        <p:nvSpPr>
          <p:cNvPr id="15" name="14 Flecha derecha"/>
          <p:cNvSpPr/>
          <p:nvPr/>
        </p:nvSpPr>
        <p:spPr>
          <a:xfrm>
            <a:off x="3707705" y="5148924"/>
            <a:ext cx="576263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Book Antiqua" pitchFamily="18" charset="0"/>
            </a:endParaRPr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auto">
          <a:xfrm>
            <a:off x="4518818" y="4974267"/>
            <a:ext cx="41949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altLang="zh-CN" dirty="0" err="1" smtClean="0">
                <a:latin typeface="Book Antiqua" pitchFamily="18" charset="0"/>
              </a:rPr>
              <a:t>They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support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key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processes</a:t>
            </a:r>
            <a:r>
              <a:rPr lang="es-ES" altLang="zh-CN" dirty="0" smtClean="0">
                <a:latin typeface="Book Antiqua" pitchFamily="18" charset="0"/>
              </a:rPr>
              <a:t> (</a:t>
            </a:r>
            <a:r>
              <a:rPr lang="es-ES" altLang="zh-CN" dirty="0" err="1" smtClean="0">
                <a:latin typeface="Book Antiqua" pitchFamily="18" charset="0"/>
              </a:rPr>
              <a:t>financial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management</a:t>
            </a:r>
            <a:r>
              <a:rPr lang="es-ES" altLang="zh-CN" dirty="0" smtClean="0">
                <a:latin typeface="Book Antiqua" pitchFamily="18" charset="0"/>
              </a:rPr>
              <a:t>..)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467544" y="2212477"/>
            <a:ext cx="29523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</a:pPr>
            <a:r>
              <a:rPr lang="es-ES" altLang="zh-CN" dirty="0" err="1" smtClean="0">
                <a:latin typeface="Book Antiqua" pitchFamily="18" charset="0"/>
              </a:rPr>
              <a:t>Strategic</a:t>
            </a:r>
            <a:r>
              <a:rPr lang="es-ES" altLang="zh-CN" dirty="0" smtClean="0">
                <a:latin typeface="Book Antiqua" pitchFamily="18" charset="0"/>
              </a:rPr>
              <a:t> </a:t>
            </a:r>
            <a:r>
              <a:rPr lang="es-ES" altLang="zh-CN" dirty="0" err="1" smtClean="0">
                <a:latin typeface="Book Antiqua" pitchFamily="18" charset="0"/>
              </a:rPr>
              <a:t>Processes</a:t>
            </a:r>
            <a:r>
              <a:rPr lang="es-ES" altLang="zh-CN" dirty="0" smtClean="0">
                <a:latin typeface="Book Antiqua" pitchFamily="18" charset="0"/>
              </a:rPr>
              <a:t> 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467544" y="3524740"/>
            <a:ext cx="30963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</a:pPr>
            <a:r>
              <a:rPr lang="es-ES_tradnl" altLang="zh-CN" dirty="0" smtClean="0">
                <a:latin typeface="Book Antiqua" pitchFamily="18" charset="0"/>
              </a:rPr>
              <a:t>Key </a:t>
            </a:r>
            <a:r>
              <a:rPr lang="es-ES_tradnl" altLang="zh-CN" dirty="0" err="1" smtClean="0">
                <a:latin typeface="Book Antiqua" pitchFamily="18" charset="0"/>
              </a:rPr>
              <a:t>or</a:t>
            </a:r>
            <a:r>
              <a:rPr lang="es-ES_tradnl" altLang="zh-CN" dirty="0" smtClean="0">
                <a:latin typeface="Book Antiqua" pitchFamily="18" charset="0"/>
              </a:rPr>
              <a:t> </a:t>
            </a:r>
          </a:p>
          <a:p>
            <a:pPr>
              <a:buClr>
                <a:srgbClr val="002060"/>
              </a:buClr>
            </a:pPr>
            <a:r>
              <a:rPr lang="es-ES_tradnl" altLang="zh-CN" dirty="0" err="1" smtClean="0">
                <a:latin typeface="Book Antiqua" pitchFamily="18" charset="0"/>
              </a:rPr>
              <a:t>operational</a:t>
            </a:r>
            <a:r>
              <a:rPr lang="es-ES_tradnl" altLang="zh-CN" dirty="0" smtClean="0">
                <a:latin typeface="Book Antiqua" pitchFamily="18" charset="0"/>
              </a:rPr>
              <a:t> </a:t>
            </a:r>
            <a:r>
              <a:rPr lang="es-ES_tradnl" altLang="zh-CN" dirty="0" err="1" smtClean="0">
                <a:latin typeface="Book Antiqua" pitchFamily="18" charset="0"/>
              </a:rPr>
              <a:t>Processes</a:t>
            </a:r>
            <a:endParaRPr lang="es-ES" altLang="zh-CN" dirty="0" smtClean="0">
              <a:latin typeface="Book Antiqua" pitchFamily="18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67544" y="5175337"/>
            <a:ext cx="29523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</a:pPr>
            <a:r>
              <a:rPr lang="en-US" altLang="zh-CN" dirty="0" smtClean="0">
                <a:latin typeface="Book Antiqua" pitchFamily="18" charset="0"/>
              </a:rPr>
              <a:t>Support Processes</a:t>
            </a:r>
            <a:endParaRPr lang="en-US" altLang="zh-CN" dirty="0">
              <a:latin typeface="Book Antiqua" pitchFamily="18" charset="0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Types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processes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783456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12" grpId="0" autoUpdateAnimBg="0"/>
      <p:bldP spid="13" grpId="0" autoUpdateAnimBg="0"/>
      <p:bldP spid="14" grpId="0" animBg="1" autoUpdateAnimBg="0"/>
      <p:bldP spid="15" grpId="0" animBg="1" autoUpdateAnimBg="0"/>
      <p:bldP spid="16" grpId="0" autoUpdateAnimBg="0"/>
      <p:bldP spid="17" grpId="0" autoUpdateAnimBg="0"/>
      <p:bldP spid="18" grpId="0" autoUpdateAnimBg="0"/>
      <p:bldP spid="1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Mapa procesos abril2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980728"/>
            <a:ext cx="8424936" cy="5740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454354958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Process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Handbook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12165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describes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procedures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used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start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every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key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single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sz="1000" dirty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guarantees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correct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funcionting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processes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n-US" dirty="0" smtClean="0">
                <a:latin typeface="Book Antiqua" pitchFamily="18" charset="0"/>
                <a:ea typeface="Batang" pitchFamily="18" charset="-127"/>
                <a:cs typeface="Arial" charset="0"/>
              </a:rPr>
              <a:t>regardless of an eventual r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eplacement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staff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responsible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for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tasks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sz="10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should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include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all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tasks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included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in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specificies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following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:</a:t>
            </a:r>
          </a:p>
          <a:p>
            <a:pPr marL="361950" indent="-361950" algn="just">
              <a:buBlip>
                <a:blip r:embed="rId3"/>
              </a:buBlip>
            </a:pPr>
            <a:endParaRPr lang="es-ES" sz="1000" dirty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person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or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body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responsible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for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project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approximate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duration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including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execution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date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All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important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facts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(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num.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applications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demands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grants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awarded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…)</a:t>
            </a:r>
            <a:endParaRPr lang="es-ES" dirty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68559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>
                <a:solidFill>
                  <a:srgbClr val="C00000"/>
                </a:solidFill>
                <a:latin typeface="Book Antiqua" pitchFamily="18" charset="0"/>
              </a:rPr>
              <a:t>Handbook</a:t>
            </a:r>
            <a:r>
              <a:rPr lang="es-ES_tradnl" b="1" dirty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processes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>
                <a:solidFill>
                  <a:srgbClr val="C00000"/>
                </a:solidFill>
                <a:latin typeface="Book Antiqua" pitchFamily="18" charset="0"/>
              </a:rPr>
              <a:t>International </a:t>
            </a:r>
            <a:r>
              <a:rPr lang="es-ES_tradnl" b="1" dirty="0" err="1">
                <a:solidFill>
                  <a:srgbClr val="C00000"/>
                </a:solidFill>
                <a:latin typeface="Book Antiqua" pitchFamily="18" charset="0"/>
              </a:rPr>
              <a:t>Relations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30034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s-ES" sz="2200" dirty="0" smtClean="0">
                <a:latin typeface="Book Antiqua" pitchFamily="18" charset="0"/>
                <a:ea typeface="Batang" pitchFamily="18" charset="-127"/>
                <a:cs typeface="Arial" charset="0"/>
              </a:rPr>
              <a:t>INTERNATIONAL PROJECT AREA</a:t>
            </a:r>
          </a:p>
          <a:p>
            <a:pPr marL="457200" indent="-457200" algn="just">
              <a:buAutoNum type="arabicPeriod"/>
            </a:pPr>
            <a:endParaRPr lang="es-ES" sz="1000" dirty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sz="2200" dirty="0" smtClean="0">
                <a:latin typeface="Book Antiqua" pitchFamily="18" charset="0"/>
                <a:ea typeface="Batang" pitchFamily="18" charset="-127"/>
                <a:cs typeface="Arial" charset="0"/>
              </a:rPr>
              <a:t>1.1. CALL FOR SCHOLARSHIP OF PIMA PROGRAM</a:t>
            </a:r>
          </a:p>
          <a:p>
            <a:pPr algn="just"/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	1.1.1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draft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public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call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for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participation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1.1.2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approve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public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call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1.1.3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publish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call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1.1.4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approve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Selection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Committee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1.1.5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appoint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Committee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members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1.1.6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select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candidates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1.1.7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publish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Provisional </a:t>
            </a:r>
            <a:r>
              <a:rPr lang="en-US" dirty="0" smtClean="0">
                <a:latin typeface="Book Antiqua" pitchFamily="18" charset="0"/>
                <a:ea typeface="Batang" pitchFamily="18" charset="-127"/>
                <a:cs typeface="Arial" charset="0"/>
              </a:rPr>
              <a:t>decision</a:t>
            </a:r>
          </a:p>
          <a:p>
            <a:pPr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1.1.8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solve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claims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1.1.9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publish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Final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Decision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</a:p>
          <a:p>
            <a:pPr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1.1.10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Official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communication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selected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candidates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endParaRPr lang="es-ES" sz="1000" dirty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3997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Improvement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>
                <a:solidFill>
                  <a:srgbClr val="C00000"/>
                </a:solidFill>
                <a:latin typeface="Book Antiqua" pitchFamily="18" charset="0"/>
              </a:rPr>
              <a:t>Plan 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of International </a:t>
            </a:r>
            <a:r>
              <a:rPr lang="es-ES_tradnl" b="1" dirty="0" err="1">
                <a:solidFill>
                  <a:srgbClr val="C00000"/>
                </a:solidFill>
                <a:latin typeface="Book Antiqua" pitchFamily="18" charset="0"/>
              </a:rPr>
              <a:t>Relations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12165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s-ES" sz="2200" b="1" dirty="0" smtClean="0">
                <a:latin typeface="Book Antiqua" pitchFamily="18" charset="0"/>
                <a:ea typeface="Batang" pitchFamily="18" charset="-127"/>
                <a:cs typeface="Arial" charset="0"/>
              </a:rPr>
              <a:t>INTERNATIONAL PROJECT AREA</a:t>
            </a:r>
          </a:p>
          <a:p>
            <a:pPr marL="457200" indent="-457200" algn="just">
              <a:buAutoNum type="arabicPeriod"/>
            </a:pPr>
            <a:endParaRPr lang="es-ES" dirty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sz="2200" dirty="0" smtClean="0">
                <a:latin typeface="Book Antiqua" pitchFamily="18" charset="0"/>
                <a:ea typeface="Batang" pitchFamily="18" charset="-127"/>
                <a:cs typeface="Arial" charset="0"/>
              </a:rPr>
              <a:t>1.1. EXCHANGE </a:t>
            </a:r>
            <a:r>
              <a:rPr lang="es-ES" sz="2200" dirty="0" smtClean="0">
                <a:latin typeface="Book Antiqua" pitchFamily="18" charset="0"/>
                <a:ea typeface="Batang" pitchFamily="18" charset="-127"/>
                <a:cs typeface="Arial" charset="0"/>
              </a:rPr>
              <a:t>PROGRAM PIMA GRANTS </a:t>
            </a:r>
            <a:r>
              <a:rPr lang="es-ES" sz="2200" dirty="0" smtClean="0">
                <a:latin typeface="Book Antiqua" pitchFamily="18" charset="0"/>
                <a:ea typeface="Batang" pitchFamily="18" charset="-127"/>
                <a:cs typeface="Arial" charset="0"/>
              </a:rPr>
              <a:t>  ANNOUCEMENTS</a:t>
            </a:r>
            <a:endParaRPr lang="es-ES" sz="22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lvl="1" algn="just"/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1.1.1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approve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call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(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june)</a:t>
            </a:r>
          </a:p>
          <a:p>
            <a:pPr lvl="1" algn="just"/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1.1.2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estblish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amount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scholarship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according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home country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participants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lvl="1" algn="just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r>
              <a:rPr lang="es-ES" sz="2200" dirty="0" smtClean="0">
                <a:latin typeface="Book Antiqua" pitchFamily="18" charset="0"/>
                <a:ea typeface="Batang" pitchFamily="18" charset="-127"/>
                <a:cs typeface="Arial" charset="0"/>
              </a:rPr>
              <a:t>1.2. GENERAL ASPECT</a:t>
            </a:r>
          </a:p>
          <a:p>
            <a:pPr lvl="1"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1.1.1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hold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monthly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task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coordination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meetings</a:t>
            </a:r>
            <a:endParaRPr lang="es-ES" dirty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lvl="1" algn="just"/>
            <a:r>
              <a:rPr lang="es-ES" dirty="0">
                <a:latin typeface="Book Antiqua" pitchFamily="18" charset="0"/>
                <a:ea typeface="Batang" pitchFamily="18" charset="-127"/>
                <a:cs typeface="Arial" charset="0"/>
              </a:rPr>
              <a:t>1.1.2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increase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visibility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approved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projects</a:t>
            </a:r>
            <a:endParaRPr lang="es-ES" dirty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8850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Incentive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system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288" y="2708919"/>
            <a:ext cx="2671676" cy="2520281"/>
          </a:xfrm>
          <a:prstGeom prst="rect">
            <a:avLst/>
          </a:prstGeom>
        </p:spPr>
      </p:pic>
      <p:sp>
        <p:nvSpPr>
          <p:cNvPr id="6" name="5 Flecha derecha"/>
          <p:cNvSpPr/>
          <p:nvPr/>
        </p:nvSpPr>
        <p:spPr>
          <a:xfrm>
            <a:off x="4826025" y="3645024"/>
            <a:ext cx="75408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Proceso alternativo"/>
          <p:cNvSpPr/>
          <p:nvPr/>
        </p:nvSpPr>
        <p:spPr>
          <a:xfrm>
            <a:off x="683567" y="1903130"/>
            <a:ext cx="3672409" cy="40722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Staff incentives 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bonus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promotion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..)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to motivate staff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  to  achieve 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targets,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according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to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progress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reports</a:t>
            </a:r>
            <a:endParaRPr lang="es-E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r"/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40624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57200" y="1290638"/>
            <a:ext cx="153988" cy="4730750"/>
          </a:xfrm>
          <a:prstGeom prst="rect">
            <a:avLst/>
          </a:prstGeom>
          <a:solidFill>
            <a:srgbClr val="99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381000" y="25654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81000" y="3429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381000" y="4271963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381000" y="51435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9406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Introduction</a:t>
            </a: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/>
            <a:endParaRPr lang="es-ES" sz="2800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Structure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Plan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Control Panel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Management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based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on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dirty="0" err="1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process</a:t>
            </a:r>
            <a:r>
              <a:rPr lang="es-UY" sz="2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</a:p>
          <a:p>
            <a:pPr marL="361950" indent="-361950">
              <a:defRPr/>
            </a:pPr>
            <a:endParaRPr lang="es-ES" sz="2800" dirty="0">
              <a:solidFill>
                <a:schemeClr val="bg1">
                  <a:lumMod val="50000"/>
                </a:schemeClr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>
              <a:defRPr/>
            </a:pPr>
            <a:r>
              <a:rPr lang="es-ES" sz="2800" b="1" dirty="0" err="1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Evaluation</a:t>
            </a:r>
            <a:r>
              <a:rPr lang="es-ES" sz="2800" b="1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UY" sz="2800" b="1" dirty="0">
                <a:solidFill>
                  <a:srgbClr val="000066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endParaRPr lang="es-ES" sz="2800" b="1" dirty="0">
              <a:solidFill>
                <a:srgbClr val="000066"/>
              </a:solidFill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82588" y="1730375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61203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EFQM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Evaluation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Model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156326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European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most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widespread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evaluation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model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is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EFQM, </a:t>
            </a:r>
            <a:r>
              <a:rPr lang="es-ES" dirty="0" err="1" smtClean="0">
                <a:latin typeface="Book Antiqua" pitchFamily="18" charset="0"/>
              </a:rPr>
              <a:t>that</a:t>
            </a:r>
            <a:r>
              <a:rPr lang="es-ES" dirty="0" smtClean="0">
                <a:latin typeface="Book Antiqua" pitchFamily="18" charset="0"/>
              </a:rPr>
              <a:t> uses </a:t>
            </a:r>
            <a:r>
              <a:rPr lang="es-ES" dirty="0" err="1" smtClean="0">
                <a:latin typeface="Book Antiqua" pitchFamily="18" charset="0"/>
              </a:rPr>
              <a:t>several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tools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to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achieve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its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results</a:t>
            </a:r>
            <a:r>
              <a:rPr lang="es-ES" dirty="0" smtClean="0">
                <a:latin typeface="Book Antiqua" pitchFamily="18" charset="0"/>
              </a:rPr>
              <a:t>, </a:t>
            </a:r>
            <a:r>
              <a:rPr lang="es-ES" dirty="0" err="1" smtClean="0">
                <a:latin typeface="Book Antiqua" pitchFamily="18" charset="0"/>
              </a:rPr>
              <a:t>including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PERFIL </a:t>
            </a:r>
            <a:r>
              <a:rPr lang="es-ES" dirty="0" err="1" smtClean="0">
                <a:latin typeface="Book Antiqua" pitchFamily="18" charset="0"/>
              </a:rPr>
              <a:t>questionnaire</a:t>
            </a: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sz="1000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</a:rPr>
              <a:t>This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model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measures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results</a:t>
            </a:r>
            <a:r>
              <a:rPr lang="es-ES" dirty="0" smtClean="0">
                <a:latin typeface="Book Antiqua" pitchFamily="18" charset="0"/>
              </a:rPr>
              <a:t> of </a:t>
            </a:r>
            <a:r>
              <a:rPr lang="es-ES" dirty="0" err="1" smtClean="0">
                <a:latin typeface="Book Antiqua" pitchFamily="18" charset="0"/>
              </a:rPr>
              <a:t>an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organization</a:t>
            </a:r>
            <a:r>
              <a:rPr lang="es-ES" dirty="0" smtClean="0">
                <a:latin typeface="Book Antiqua" pitchFamily="18" charset="0"/>
              </a:rPr>
              <a:t>, </a:t>
            </a:r>
            <a:r>
              <a:rPr lang="es-ES" dirty="0" err="1" smtClean="0">
                <a:latin typeface="Book Antiqua" pitchFamily="18" charset="0"/>
              </a:rPr>
              <a:t>unit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or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administrative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service</a:t>
            </a:r>
            <a:r>
              <a:rPr lang="es-ES" dirty="0" smtClean="0">
                <a:latin typeface="Book Antiqua" pitchFamily="18" charset="0"/>
              </a:rPr>
              <a:t>, </a:t>
            </a:r>
            <a:r>
              <a:rPr lang="es-ES" dirty="0" err="1" smtClean="0">
                <a:latin typeface="Book Antiqua" pitchFamily="18" charset="0"/>
              </a:rPr>
              <a:t>comparing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it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with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standarts</a:t>
            </a:r>
            <a:r>
              <a:rPr lang="es-ES" dirty="0" smtClean="0">
                <a:latin typeface="Book Antiqua" pitchFamily="18" charset="0"/>
              </a:rPr>
              <a:t> of </a:t>
            </a:r>
            <a:r>
              <a:rPr lang="es-ES" dirty="0" err="1" smtClean="0">
                <a:latin typeface="Book Antiqua" pitchFamily="18" charset="0"/>
              </a:rPr>
              <a:t>an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organizational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model</a:t>
            </a:r>
            <a:r>
              <a:rPr lang="es-ES" dirty="0" smtClean="0">
                <a:latin typeface="Book Antiqua" pitchFamily="18" charset="0"/>
              </a:rPr>
              <a:t> of </a:t>
            </a:r>
            <a:r>
              <a:rPr lang="es-ES" dirty="0" err="1" smtClean="0">
                <a:latin typeface="Book Antiqua" pitchFamily="18" charset="0"/>
              </a:rPr>
              <a:t>excellence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using</a:t>
            </a:r>
            <a:r>
              <a:rPr lang="es-ES" dirty="0" smtClean="0">
                <a:latin typeface="Book Antiqua" pitchFamily="18" charset="0"/>
              </a:rPr>
              <a:t> a </a:t>
            </a:r>
            <a:r>
              <a:rPr lang="es-ES" dirty="0" err="1" smtClean="0">
                <a:latin typeface="Book Antiqua" pitchFamily="18" charset="0"/>
              </a:rPr>
              <a:t>grading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scale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from</a:t>
            </a:r>
            <a:r>
              <a:rPr lang="es-ES" dirty="0" smtClean="0">
                <a:latin typeface="Book Antiqua" pitchFamily="18" charset="0"/>
              </a:rPr>
              <a:t> 0 </a:t>
            </a:r>
            <a:r>
              <a:rPr lang="es-ES" dirty="0" err="1" smtClean="0">
                <a:latin typeface="Book Antiqua" pitchFamily="18" charset="0"/>
              </a:rPr>
              <a:t>to</a:t>
            </a:r>
            <a:r>
              <a:rPr lang="es-ES" dirty="0" smtClean="0">
                <a:latin typeface="Book Antiqua" pitchFamily="18" charset="0"/>
              </a:rPr>
              <a:t> 1000 </a:t>
            </a:r>
            <a:r>
              <a:rPr lang="es-ES" dirty="0" err="1" smtClean="0">
                <a:latin typeface="Book Antiqua" pitchFamily="18" charset="0"/>
              </a:rPr>
              <a:t>points</a:t>
            </a:r>
            <a:r>
              <a:rPr lang="es-ES" dirty="0" smtClean="0">
                <a:latin typeface="Book Antiqua" pitchFamily="18" charset="0"/>
              </a:rPr>
              <a:t>.</a:t>
            </a:r>
          </a:p>
          <a:p>
            <a:pPr marL="361950" indent="-361950" algn="just"/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dirty="0">
              <a:latin typeface="Book Antiqua" pitchFamily="18" charset="0"/>
            </a:endParaRPr>
          </a:p>
          <a:p>
            <a:pPr algn="just"/>
            <a:r>
              <a:rPr lang="es-ES" dirty="0">
                <a:latin typeface="Book Antiqua" pitchFamily="18" charset="0"/>
              </a:rPr>
              <a:t>	</a:t>
            </a:r>
            <a:r>
              <a:rPr lang="es-ES" b="1" dirty="0" err="1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Parts</a:t>
            </a:r>
            <a:r>
              <a:rPr lang="es-ES" b="1" dirty="0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:</a:t>
            </a:r>
            <a:endParaRPr lang="es-ES" dirty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sz="1600" dirty="0" smtClean="0">
              <a:latin typeface="Book Antiqua" pitchFamily="18" charset="0"/>
            </a:endParaRPr>
          </a:p>
          <a:p>
            <a:pPr marL="361950" indent="-361950" algn="just"/>
            <a:r>
              <a:rPr lang="es-ES" b="1" dirty="0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endParaRPr lang="es-ES" dirty="0">
              <a:latin typeface="Book Antiqua" pitchFamily="18" charset="0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642030989"/>
              </p:ext>
            </p:extLst>
          </p:nvPr>
        </p:nvGraphicFramePr>
        <p:xfrm>
          <a:off x="3275856" y="4437112"/>
          <a:ext cx="4807358" cy="1983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77768405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611560" y="4509120"/>
            <a:ext cx="38884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ctr"/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International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Relations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Plan </a:t>
            </a:r>
          </a:p>
          <a:p>
            <a:pPr marL="361950" indent="-361950" algn="ctr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 flipH="1">
            <a:off x="2987824" y="3284984"/>
            <a:ext cx="720080" cy="93610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5436096" y="3284984"/>
            <a:ext cx="648072" cy="93610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4860032" y="4509120"/>
            <a:ext cx="3995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 algn="ctr"/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Solid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Structure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ctr"/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(International </a:t>
            </a:r>
          </a:p>
          <a:p>
            <a:pPr marL="361950" indent="-361950" algn="ctr"/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Relations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Office)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259632" y="1556792"/>
            <a:ext cx="65527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ctr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ctr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21" name="20 Proceso"/>
          <p:cNvSpPr/>
          <p:nvPr/>
        </p:nvSpPr>
        <p:spPr>
          <a:xfrm>
            <a:off x="1043608" y="1412776"/>
            <a:ext cx="7128792" cy="187220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Globalization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has 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forced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universities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to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promote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their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internationalisation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process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as a 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way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to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improve</a:t>
            </a:r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Book Antiqua" pitchFamily="18" charset="0"/>
              </a:rPr>
              <a:t>competitiveness</a:t>
            </a:r>
            <a:endParaRPr lang="es-E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endParaRPr lang="es-E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  <a:latin typeface="Book Antiqua" pitchFamily="18" charset="0"/>
              </a:rPr>
              <a:t>REQUIREMENTS</a:t>
            </a:r>
            <a:endParaRPr lang="es-ES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Basic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concepts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organizations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excellence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081302569"/>
              </p:ext>
            </p:extLst>
          </p:nvPr>
        </p:nvGraphicFramePr>
        <p:xfrm>
          <a:off x="450367" y="1700808"/>
          <a:ext cx="813690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Parts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the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EFQM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Evaluation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Model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15632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</a:rPr>
              <a:t>Self-assessment</a:t>
            </a:r>
            <a:r>
              <a:rPr lang="es-ES" dirty="0" smtClean="0">
                <a:latin typeface="Book Antiqua" pitchFamily="18" charset="0"/>
              </a:rPr>
              <a:t>: </a:t>
            </a:r>
            <a:r>
              <a:rPr lang="es-ES" dirty="0" err="1" smtClean="0">
                <a:latin typeface="Book Antiqua" pitchFamily="18" charset="0"/>
              </a:rPr>
              <a:t>carried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out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by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members</a:t>
            </a:r>
            <a:r>
              <a:rPr lang="es-ES" dirty="0" smtClean="0">
                <a:latin typeface="Book Antiqua" pitchFamily="18" charset="0"/>
              </a:rPr>
              <a:t> of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organization</a:t>
            </a:r>
            <a:r>
              <a:rPr lang="es-ES" dirty="0" smtClean="0">
                <a:latin typeface="Book Antiqua" pitchFamily="18" charset="0"/>
              </a:rPr>
              <a:t>, </a:t>
            </a:r>
            <a:r>
              <a:rPr lang="es-ES" dirty="0" err="1" smtClean="0">
                <a:latin typeface="Book Antiqua" pitchFamily="18" charset="0"/>
              </a:rPr>
              <a:t>unit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or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administrative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service</a:t>
            </a:r>
            <a:endParaRPr lang="es-ES" dirty="0" smtClean="0">
              <a:latin typeface="Book Antiqua" pitchFamily="18" charset="0"/>
            </a:endParaRPr>
          </a:p>
          <a:p>
            <a:pPr algn="just"/>
            <a:endParaRPr lang="es-ES" dirty="0" smtClean="0">
              <a:latin typeface="Book Antiqua" pitchFamily="18" charset="0"/>
            </a:endParaRPr>
          </a:p>
          <a:p>
            <a:pPr algn="just"/>
            <a:endParaRPr lang="es-ES" dirty="0">
              <a:latin typeface="Book Antiqua" pitchFamily="18" charset="0"/>
            </a:endParaRPr>
          </a:p>
          <a:p>
            <a:pPr algn="just"/>
            <a:endParaRPr lang="es-ES" dirty="0" smtClean="0">
              <a:latin typeface="Book Antiqua" pitchFamily="18" charset="0"/>
            </a:endParaRPr>
          </a:p>
          <a:p>
            <a:pPr algn="just"/>
            <a:endParaRPr lang="es-ES" sz="800" dirty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</a:rPr>
              <a:t>External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Assessment</a:t>
            </a:r>
            <a:r>
              <a:rPr lang="es-ES" dirty="0" smtClean="0">
                <a:latin typeface="Book Antiqua" pitchFamily="18" charset="0"/>
              </a:rPr>
              <a:t>: </a:t>
            </a:r>
            <a:r>
              <a:rPr lang="es-ES" dirty="0" err="1" smtClean="0">
                <a:latin typeface="Book Antiqua" pitchFamily="18" charset="0"/>
              </a:rPr>
              <a:t>carried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out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by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an</a:t>
            </a:r>
            <a:r>
              <a:rPr lang="es-ES" dirty="0" smtClean="0">
                <a:latin typeface="Book Antiqua" pitchFamily="18" charset="0"/>
              </a:rPr>
              <a:t>  </a:t>
            </a:r>
            <a:r>
              <a:rPr lang="es-ES" dirty="0" err="1" smtClean="0">
                <a:latin typeface="Book Antiqua" pitchFamily="18" charset="0"/>
              </a:rPr>
              <a:t>External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Evaluation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Committee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which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checks</a:t>
            </a:r>
            <a:r>
              <a:rPr lang="es-ES" dirty="0" smtClean="0">
                <a:latin typeface="Book Antiqua" pitchFamily="18" charset="0"/>
              </a:rPr>
              <a:t> and </a:t>
            </a:r>
            <a:r>
              <a:rPr lang="es-ES" dirty="0" err="1" smtClean="0">
                <a:latin typeface="Book Antiqua" pitchFamily="18" charset="0"/>
              </a:rPr>
              <a:t>validates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the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Self-assessment</a:t>
            </a:r>
            <a:r>
              <a:rPr lang="es-ES" dirty="0" smtClean="0">
                <a:latin typeface="Book Antiqua" pitchFamily="18" charset="0"/>
              </a:rPr>
              <a:t> </a:t>
            </a:r>
            <a:r>
              <a:rPr lang="es-ES" dirty="0" err="1" smtClean="0">
                <a:latin typeface="Book Antiqua" pitchFamily="18" charset="0"/>
              </a:rPr>
              <a:t>Report</a:t>
            </a: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dirty="0" smtClean="0">
              <a:latin typeface="Book Antiqua" pitchFamily="18" charset="0"/>
            </a:endParaRPr>
          </a:p>
          <a:p>
            <a:pPr marL="361950" indent="-361950" algn="just">
              <a:buBlip>
                <a:blip r:embed="rId3"/>
              </a:buBlip>
            </a:pPr>
            <a:endParaRPr lang="es-ES" sz="1600" dirty="0" smtClean="0">
              <a:latin typeface="Book Antiqua" pitchFamily="18" charset="0"/>
            </a:endParaRPr>
          </a:p>
          <a:p>
            <a:pPr marL="361950" indent="-361950" algn="just"/>
            <a:r>
              <a:rPr lang="es-ES" b="1" dirty="0" smtClean="0">
                <a:solidFill>
                  <a:schemeClr val="tx2"/>
                </a:solidFill>
                <a:latin typeface="Book Antiqua" pitchFamily="18" charset="0"/>
                <a:ea typeface="Batang" pitchFamily="18" charset="-127"/>
                <a:cs typeface="Arial" charset="0"/>
              </a:rPr>
              <a:t>	</a:t>
            </a:r>
            <a:endParaRPr lang="es-ES" dirty="0">
              <a:latin typeface="Book Antiqua" pitchFamily="18" charset="0"/>
            </a:endParaRPr>
          </a:p>
        </p:txBody>
      </p:sp>
      <p:sp>
        <p:nvSpPr>
          <p:cNvPr id="13" name="12 Flecha curvada hacia la derecha"/>
          <p:cNvSpPr/>
          <p:nvPr/>
        </p:nvSpPr>
        <p:spPr>
          <a:xfrm>
            <a:off x="3131840" y="5085184"/>
            <a:ext cx="731520" cy="8640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211960" y="5157192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err="1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External</a:t>
            </a:r>
            <a:r>
              <a:rPr lang="es-ES" b="1" dirty="0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Assessment</a:t>
            </a:r>
            <a:r>
              <a:rPr lang="es-ES" b="1" dirty="0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Report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15" name="14 Flecha curvada hacia la derecha"/>
          <p:cNvSpPr/>
          <p:nvPr/>
        </p:nvSpPr>
        <p:spPr>
          <a:xfrm>
            <a:off x="3131840" y="2708920"/>
            <a:ext cx="731520" cy="8640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211960" y="2780928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err="1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Self-assessment</a:t>
            </a:r>
            <a:r>
              <a:rPr lang="es-ES" b="1" dirty="0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Report</a:t>
            </a:r>
            <a:endParaRPr lang="es-E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41238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Rectángulo"/>
          <p:cNvSpPr>
            <a:spLocks noChangeArrowheads="1"/>
          </p:cNvSpPr>
          <p:nvPr/>
        </p:nvSpPr>
        <p:spPr bwMode="auto">
          <a:xfrm>
            <a:off x="1115616" y="1844824"/>
            <a:ext cx="9073008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s-ES" altLang="zh-CN" sz="3200" b="1" dirty="0" err="1" smtClean="0">
                <a:solidFill>
                  <a:srgbClr val="002060"/>
                </a:solidFill>
                <a:latin typeface="Book Antiqua" pitchFamily="18" charset="0"/>
                <a:ea typeface="SimSun" pitchFamily="2" charset="-122"/>
              </a:rPr>
              <a:t>Thank</a:t>
            </a:r>
            <a:r>
              <a:rPr lang="es-ES" altLang="zh-CN" sz="3200" b="1" dirty="0" smtClean="0">
                <a:solidFill>
                  <a:srgbClr val="002060"/>
                </a:solidFill>
                <a:latin typeface="Book Antiqua" pitchFamily="18" charset="0"/>
                <a:ea typeface="SimSun" pitchFamily="2" charset="-122"/>
              </a:rPr>
              <a:t> </a:t>
            </a:r>
            <a:r>
              <a:rPr lang="es-ES" altLang="zh-CN" sz="3200" b="1" dirty="0" err="1" smtClean="0">
                <a:solidFill>
                  <a:srgbClr val="002060"/>
                </a:solidFill>
                <a:latin typeface="Book Antiqua" pitchFamily="18" charset="0"/>
                <a:ea typeface="SimSun" pitchFamily="2" charset="-122"/>
              </a:rPr>
              <a:t>you</a:t>
            </a:r>
            <a:r>
              <a:rPr lang="es-ES" altLang="zh-CN" sz="3200" b="1" dirty="0" smtClean="0">
                <a:solidFill>
                  <a:srgbClr val="002060"/>
                </a:solidFill>
                <a:latin typeface="Book Antiqua" pitchFamily="18" charset="0"/>
                <a:ea typeface="SimSun" pitchFamily="2" charset="-122"/>
              </a:rPr>
              <a:t> </a:t>
            </a:r>
            <a:r>
              <a:rPr lang="es-ES" altLang="zh-CN" sz="3200" b="1" dirty="0" err="1" smtClean="0">
                <a:solidFill>
                  <a:srgbClr val="002060"/>
                </a:solidFill>
                <a:latin typeface="Book Antiqua" pitchFamily="18" charset="0"/>
                <a:ea typeface="SimSun" pitchFamily="2" charset="-122"/>
              </a:rPr>
              <a:t>for</a:t>
            </a:r>
            <a:r>
              <a:rPr lang="es-ES" altLang="zh-CN" sz="3200" b="1" dirty="0" smtClean="0">
                <a:solidFill>
                  <a:srgbClr val="002060"/>
                </a:solidFill>
                <a:latin typeface="Book Antiqua" pitchFamily="18" charset="0"/>
                <a:ea typeface="SimSun" pitchFamily="2" charset="-122"/>
              </a:rPr>
              <a:t> </a:t>
            </a:r>
            <a:r>
              <a:rPr lang="es-ES" altLang="zh-CN" sz="3200" b="1" dirty="0" err="1" smtClean="0">
                <a:solidFill>
                  <a:srgbClr val="002060"/>
                </a:solidFill>
                <a:latin typeface="Book Antiqua" pitchFamily="18" charset="0"/>
                <a:ea typeface="SimSun" pitchFamily="2" charset="-122"/>
              </a:rPr>
              <a:t>your</a:t>
            </a:r>
            <a:r>
              <a:rPr lang="es-ES" altLang="zh-CN" sz="3200" b="1" dirty="0" smtClean="0">
                <a:solidFill>
                  <a:srgbClr val="002060"/>
                </a:solidFill>
                <a:latin typeface="Book Antiqua" pitchFamily="18" charset="0"/>
                <a:ea typeface="SimSun" pitchFamily="2" charset="-122"/>
              </a:rPr>
              <a:t> </a:t>
            </a:r>
            <a:r>
              <a:rPr lang="es-ES" altLang="zh-CN" sz="3200" b="1" dirty="0" err="1" smtClean="0">
                <a:solidFill>
                  <a:srgbClr val="002060"/>
                </a:solidFill>
                <a:latin typeface="Book Antiqua" pitchFamily="18" charset="0"/>
                <a:ea typeface="SimSun" pitchFamily="2" charset="-122"/>
              </a:rPr>
              <a:t>attention</a:t>
            </a:r>
            <a:endParaRPr lang="es-ES" altLang="zh-CN" sz="3200" b="1" dirty="0">
              <a:solidFill>
                <a:srgbClr val="002060"/>
              </a:solidFill>
              <a:latin typeface="Book Antiqua" pitchFamily="18" charset="0"/>
              <a:ea typeface="SimSun" pitchFamily="2" charset="-122"/>
            </a:endParaRPr>
          </a:p>
          <a:p>
            <a:endParaRPr lang="es-ES" altLang="zh-CN" dirty="0">
              <a:solidFill>
                <a:srgbClr val="002060"/>
              </a:solidFill>
              <a:latin typeface="Book Antiqua" pitchFamily="18" charset="0"/>
              <a:ea typeface="SimSun" pitchFamily="2" charset="-122"/>
            </a:endParaRPr>
          </a:p>
          <a:p>
            <a:r>
              <a:rPr lang="es-ES" sz="2300" b="1" dirty="0">
                <a:solidFill>
                  <a:srgbClr val="3366CC"/>
                </a:solidFill>
                <a:latin typeface="Book Antiqua" pitchFamily="18" charset="0"/>
              </a:rPr>
              <a:t>Rosario López Ruiz</a:t>
            </a:r>
            <a:endParaRPr lang="es-ES" altLang="zh-CN" sz="2300" dirty="0">
              <a:solidFill>
                <a:srgbClr val="3366CC"/>
              </a:solidFill>
              <a:latin typeface="Book Antiqua" pitchFamily="18" charset="0"/>
              <a:ea typeface="SimSun" pitchFamily="2" charset="-122"/>
            </a:endParaRPr>
          </a:p>
          <a:p>
            <a:r>
              <a:rPr lang="es-ES" sz="2300" b="1" dirty="0" smtClean="0">
                <a:solidFill>
                  <a:srgbClr val="3366CC"/>
                </a:solidFill>
                <a:latin typeface="Book Antiqua" pitchFamily="18" charset="0"/>
              </a:rPr>
              <a:t>Head of </a:t>
            </a:r>
            <a:r>
              <a:rPr lang="es-ES" sz="2300" b="1" dirty="0" err="1" smtClean="0">
                <a:solidFill>
                  <a:srgbClr val="3366CC"/>
                </a:solidFill>
                <a:latin typeface="Book Antiqua" pitchFamily="18" charset="0"/>
              </a:rPr>
              <a:t>the</a:t>
            </a:r>
            <a:r>
              <a:rPr lang="es-ES" sz="2300" b="1" dirty="0" smtClean="0">
                <a:solidFill>
                  <a:srgbClr val="3366CC"/>
                </a:solidFill>
                <a:latin typeface="Book Antiqua" pitchFamily="18" charset="0"/>
              </a:rPr>
              <a:t> </a:t>
            </a:r>
            <a:r>
              <a:rPr lang="es-ES" sz="2300" b="1" dirty="0" err="1" smtClean="0">
                <a:solidFill>
                  <a:srgbClr val="3366CC"/>
                </a:solidFill>
                <a:latin typeface="Book Antiqua" pitchFamily="18" charset="0"/>
              </a:rPr>
              <a:t>Service</a:t>
            </a:r>
            <a:r>
              <a:rPr lang="es-ES" sz="2300" b="1" dirty="0" smtClean="0">
                <a:solidFill>
                  <a:srgbClr val="3366CC"/>
                </a:solidFill>
                <a:latin typeface="Book Antiqua" pitchFamily="18" charset="0"/>
              </a:rPr>
              <a:t> of International </a:t>
            </a:r>
            <a:r>
              <a:rPr lang="es-ES" sz="2300" b="1" dirty="0" err="1" smtClean="0">
                <a:solidFill>
                  <a:srgbClr val="3366CC"/>
                </a:solidFill>
                <a:latin typeface="Book Antiqua" pitchFamily="18" charset="0"/>
              </a:rPr>
              <a:t>Relations</a:t>
            </a:r>
            <a:r>
              <a:rPr lang="es-ES" sz="2300" b="1" dirty="0" smtClean="0">
                <a:solidFill>
                  <a:srgbClr val="3366CC"/>
                </a:solidFill>
                <a:latin typeface="Book Antiqua" pitchFamily="18" charset="0"/>
              </a:rPr>
              <a:t> </a:t>
            </a:r>
          </a:p>
          <a:p>
            <a:r>
              <a:rPr lang="es-ES" sz="2300" b="1" dirty="0" smtClean="0">
                <a:solidFill>
                  <a:srgbClr val="3366CC"/>
                </a:solidFill>
                <a:latin typeface="Book Antiqua" pitchFamily="18" charset="0"/>
              </a:rPr>
              <a:t>and </a:t>
            </a:r>
            <a:r>
              <a:rPr lang="es-ES" sz="2300" b="1" dirty="0" err="1" smtClean="0">
                <a:solidFill>
                  <a:srgbClr val="3366CC"/>
                </a:solidFill>
                <a:latin typeface="Book Antiqua" pitchFamily="18" charset="0"/>
              </a:rPr>
              <a:t>Cooperation</a:t>
            </a:r>
            <a:endParaRPr lang="es-ES" sz="2300" b="1" dirty="0">
              <a:solidFill>
                <a:srgbClr val="3366CC"/>
              </a:solidFill>
              <a:latin typeface="Book Antiqua" pitchFamily="18" charset="0"/>
            </a:endParaRPr>
          </a:p>
          <a:p>
            <a:endParaRPr lang="es-ES" sz="2300" b="1" dirty="0">
              <a:solidFill>
                <a:srgbClr val="3366CC"/>
              </a:solidFill>
              <a:latin typeface="Book Antiqua" pitchFamily="18" charset="0"/>
            </a:endParaRPr>
          </a:p>
          <a:p>
            <a:r>
              <a:rPr lang="es-ES" sz="2300" b="1" dirty="0">
                <a:solidFill>
                  <a:srgbClr val="3366CC"/>
                </a:solidFill>
                <a:latin typeface="Book Antiqua" pitchFamily="18" charset="0"/>
                <a:ea typeface="SimSun" pitchFamily="2" charset="-122"/>
              </a:rPr>
              <a:t>E-mail: relint1@us.es</a:t>
            </a: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997824401"/>
              </p:ext>
            </p:extLst>
          </p:nvPr>
        </p:nvGraphicFramePr>
        <p:xfrm>
          <a:off x="251520" y="1340768"/>
          <a:ext cx="5040560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268760"/>
            <a:ext cx="2880320" cy="3898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Flecha abajo"/>
          <p:cNvSpPr/>
          <p:nvPr/>
        </p:nvSpPr>
        <p:spPr>
          <a:xfrm>
            <a:off x="7092280" y="5229200"/>
            <a:ext cx="360040" cy="48920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 redondeado"/>
          <p:cNvSpPr/>
          <p:nvPr/>
        </p:nvSpPr>
        <p:spPr>
          <a:xfrm>
            <a:off x="5904148" y="5803704"/>
            <a:ext cx="2628292" cy="443822"/>
          </a:xfrm>
          <a:prstGeom prst="roundRect">
            <a:avLst>
              <a:gd name="adj" fmla="val 10000"/>
            </a:avLst>
          </a:prstGeom>
          <a:solidFill>
            <a:schemeClr val="bg1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s-ES" dirty="0" smtClean="0"/>
              <a:t>2008-2012</a:t>
            </a:r>
            <a:endParaRPr lang="es-E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Key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characteristics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of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the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Strategic</a:t>
            </a:r>
            <a:r>
              <a:rPr lang="es-ES_tradnl" b="1" dirty="0" smtClean="0">
                <a:solidFill>
                  <a:srgbClr val="C00000"/>
                </a:solidFill>
                <a:latin typeface="Book Antiqua" pitchFamily="18" charset="0"/>
              </a:rPr>
              <a:t> Plan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01231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FontTx/>
              <a:buBlip>
                <a:blip r:embed="rId3"/>
              </a:buBlip>
            </a:pPr>
            <a:r>
              <a:rPr lang="es-ES" u="sng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Flexibility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: Plan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based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 a modular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structure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that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enables </a:t>
            </a:r>
            <a:r>
              <a:rPr lang="en-US" dirty="0" smtClean="0"/>
              <a:t>a </a:t>
            </a:r>
            <a:r>
              <a:rPr lang="en-US" dirty="0" smtClean="0">
                <a:latin typeface="Book Antiqua" pitchFamily="18" charset="0"/>
              </a:rPr>
              <a:t>faster response to major changing conditions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2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u="sng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Continuity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: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5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year-duration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Strategic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Plan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provides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continuity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as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does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not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coincide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with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renewal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Governing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Board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University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Seville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sz="1200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u="sng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Change</a:t>
            </a:r>
            <a:r>
              <a:rPr lang="es-ES" u="sng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u="sng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Organizational</a:t>
            </a:r>
            <a:r>
              <a:rPr lang="es-ES" u="sng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u="sng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Culture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: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gradually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leading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to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management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improvement</a:t>
            </a: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algn="just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sp>
        <p:nvSpPr>
          <p:cNvPr id="7" name="6 Flecha curvada hacia la derecha"/>
          <p:cNvSpPr/>
          <p:nvPr/>
        </p:nvSpPr>
        <p:spPr>
          <a:xfrm>
            <a:off x="3357554" y="5429264"/>
            <a:ext cx="731520" cy="8640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357686" y="5643578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err="1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Process-based</a:t>
            </a:r>
            <a:r>
              <a:rPr lang="es-ES" b="1" dirty="0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 Management</a:t>
            </a:r>
            <a:endParaRPr lang="es-E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8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5189566"/>
              </p:ext>
            </p:extLst>
          </p:nvPr>
        </p:nvGraphicFramePr>
        <p:xfrm>
          <a:off x="395536" y="1340768"/>
          <a:ext cx="8424936" cy="5029200"/>
        </p:xfrm>
        <a:graphic>
          <a:graphicData uri="http://schemas.openxmlformats.org/drawingml/2006/table">
            <a:tbl>
              <a:tblPr/>
              <a:tblGrid>
                <a:gridCol w="3168352"/>
                <a:gridCol w="5256584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USUAL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MANAGEMENT MODEL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MANAGEMENT OF THE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STRATEGIC PLAN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Role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based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Process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based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Task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oriented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User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oriented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Bueraucratic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Presential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Management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On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line/virtual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Safe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management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Excellence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management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Scarce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information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Information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and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communication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Reactions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Proactive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management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Adapting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Innovating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Overcrowding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/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growth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Stability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/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quality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Distant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from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society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Close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relationship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with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companies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and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institutions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Methodology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92138" y="1785938"/>
            <a:ext cx="82283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endParaRPr lang="es-ES" dirty="0" smtClean="0"/>
          </a:p>
          <a:p>
            <a:pPr algn="ctr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361463"/>
              </p:ext>
            </p:extLst>
          </p:nvPr>
        </p:nvGraphicFramePr>
        <p:xfrm>
          <a:off x="971600" y="1844824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Setting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up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a 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Strategic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Plan Office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17 Flecha abajo"/>
          <p:cNvSpPr/>
          <p:nvPr/>
        </p:nvSpPr>
        <p:spPr>
          <a:xfrm>
            <a:off x="4316271" y="2348880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656476"/>
              </p:ext>
            </p:extLst>
          </p:nvPr>
        </p:nvGraphicFramePr>
        <p:xfrm>
          <a:off x="969452" y="2795722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Establishment</a:t>
                      </a:r>
                      <a:r>
                        <a:rPr lang="es-ES" sz="24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and</a:t>
                      </a:r>
                      <a:r>
                        <a:rPr lang="es-ES" sz="2400" b="1" kern="12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</a:t>
                      </a:r>
                      <a:r>
                        <a:rPr lang="es-ES" sz="2400" b="1" kern="1200" baseline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presentation</a:t>
                      </a:r>
                      <a:r>
                        <a:rPr lang="es-ES" sz="2400" b="1" kern="12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of </a:t>
                      </a:r>
                      <a:r>
                        <a:rPr lang="es-ES" sz="2400" b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Guidelines</a:t>
                      </a:r>
                      <a:r>
                        <a:rPr lang="es-ES" sz="24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Batang" pitchFamily="18" charset="-127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19 Flecha abajo"/>
          <p:cNvSpPr/>
          <p:nvPr/>
        </p:nvSpPr>
        <p:spPr>
          <a:xfrm>
            <a:off x="4314123" y="3299778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876211"/>
              </p:ext>
            </p:extLst>
          </p:nvPr>
        </p:nvGraphicFramePr>
        <p:xfrm>
          <a:off x="971600" y="3753263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Participation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and 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development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Batang" pitchFamily="18" charset="-127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21 Flecha abajo"/>
          <p:cNvSpPr/>
          <p:nvPr/>
        </p:nvSpPr>
        <p:spPr>
          <a:xfrm>
            <a:off x="4316271" y="4257319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3" name="2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17317"/>
              </p:ext>
            </p:extLst>
          </p:nvPr>
        </p:nvGraphicFramePr>
        <p:xfrm>
          <a:off x="982331" y="4701814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baseline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Viability</a:t>
                      </a:r>
                      <a:r>
                        <a:rPr lang="es-ES" sz="2400" b="1" kern="12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</a:t>
                      </a:r>
                      <a:r>
                        <a:rPr lang="es-ES" sz="2400" b="1" kern="1200" baseline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study</a:t>
                      </a:r>
                      <a:r>
                        <a:rPr lang="es-ES" sz="2400" b="1" kern="12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, debate 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and 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approval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Batang" pitchFamily="18" charset="-127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23 Flecha abajo"/>
          <p:cNvSpPr/>
          <p:nvPr/>
        </p:nvSpPr>
        <p:spPr>
          <a:xfrm>
            <a:off x="4327002" y="5205870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5" name="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491130"/>
              </p:ext>
            </p:extLst>
          </p:nvPr>
        </p:nvGraphicFramePr>
        <p:xfrm>
          <a:off x="982331" y="5654860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Monitoring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and control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985838"/>
            <a:ext cx="8389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buClr>
                <a:srgbClr val="5F5F5F"/>
              </a:buClr>
              <a:buSzPct val="115000"/>
            </a:pPr>
            <a:r>
              <a:rPr lang="es-ES_tradnl" b="1" dirty="0" err="1" smtClean="0">
                <a:solidFill>
                  <a:srgbClr val="C00000"/>
                </a:solidFill>
                <a:latin typeface="Book Antiqua" pitchFamily="18" charset="0"/>
              </a:rPr>
              <a:t>Methodology</a:t>
            </a:r>
            <a:endParaRPr lang="es-E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971600" y="1844824"/>
          <a:ext cx="7200800" cy="519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800"/>
              </a:tblGrid>
              <a:tr h="519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Setting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up a 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Strategic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Batang" pitchFamily="18" charset="-127"/>
                          <a:cs typeface="Arial" charset="0"/>
                        </a:rPr>
                        <a:t> Plan Office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17 Flecha abajo"/>
          <p:cNvSpPr/>
          <p:nvPr/>
        </p:nvSpPr>
        <p:spPr>
          <a:xfrm>
            <a:off x="4316271" y="2348880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92138" y="3127608"/>
            <a:ext cx="81216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Drafting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methodological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bases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approved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Governing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Body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University</a:t>
            </a:r>
          </a:p>
          <a:p>
            <a:pPr marL="361950" indent="-361950" algn="just">
              <a:buFontTx/>
              <a:buBlip>
                <a:blip r:embed="rId3"/>
              </a:buBlip>
            </a:pPr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361950" indent="-361950" algn="just">
              <a:buFontTx/>
              <a:buBlip>
                <a:blip r:embed="rId3"/>
              </a:buBlip>
            </a:pP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Analysis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competences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,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resources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and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framework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of </a:t>
            </a:r>
            <a:r>
              <a:rPr lang="es-ES" dirty="0" err="1" smtClean="0">
                <a:latin typeface="Book Antiqua" pitchFamily="18" charset="0"/>
                <a:ea typeface="Batang" pitchFamily="18" charset="-127"/>
                <a:cs typeface="Arial" charset="0"/>
              </a:rPr>
              <a:t>the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 University: SWOT (</a:t>
            </a:r>
            <a:r>
              <a:rPr lang="en-US" b="1" dirty="0" smtClean="0">
                <a:latin typeface="Book Antiqua" pitchFamily="18" charset="0"/>
              </a:rPr>
              <a:t>S</a:t>
            </a:r>
            <a:r>
              <a:rPr lang="en-US" dirty="0" smtClean="0">
                <a:latin typeface="Book Antiqua" pitchFamily="18" charset="0"/>
              </a:rPr>
              <a:t>trengths, </a:t>
            </a:r>
            <a:r>
              <a:rPr lang="en-US" b="1" dirty="0" smtClean="0">
                <a:latin typeface="Book Antiqua" pitchFamily="18" charset="0"/>
              </a:rPr>
              <a:t>W</a:t>
            </a:r>
            <a:r>
              <a:rPr lang="en-US" dirty="0" smtClean="0">
                <a:latin typeface="Book Antiqua" pitchFamily="18" charset="0"/>
              </a:rPr>
              <a:t>eaknesses, </a:t>
            </a:r>
            <a:r>
              <a:rPr lang="en-US" b="1" dirty="0" smtClean="0">
                <a:latin typeface="Book Antiqua" pitchFamily="18" charset="0"/>
              </a:rPr>
              <a:t>O</a:t>
            </a:r>
            <a:r>
              <a:rPr lang="en-US" dirty="0" smtClean="0">
                <a:latin typeface="Book Antiqua" pitchFamily="18" charset="0"/>
              </a:rPr>
              <a:t>pportunities, and </a:t>
            </a:r>
            <a:r>
              <a:rPr lang="en-US" b="1" dirty="0" smtClean="0">
                <a:latin typeface="Book Antiqua" pitchFamily="18" charset="0"/>
              </a:rPr>
              <a:t>T</a:t>
            </a:r>
            <a:r>
              <a:rPr lang="en-US" dirty="0" smtClean="0">
                <a:latin typeface="Book Antiqua" pitchFamily="18" charset="0"/>
              </a:rPr>
              <a:t>hreats</a:t>
            </a:r>
            <a:r>
              <a:rPr lang="es-ES" dirty="0" smtClean="0">
                <a:latin typeface="Book Antiqua" pitchFamily="18" charset="0"/>
                <a:ea typeface="Batang" pitchFamily="18" charset="-127"/>
                <a:cs typeface="Arial" charset="0"/>
              </a:rPr>
              <a:t>)</a:t>
            </a:r>
            <a:endParaRPr lang="es-ES" dirty="0" smtClean="0">
              <a:latin typeface="Book Antiqua" pitchFamily="18" charset="0"/>
            </a:endParaRPr>
          </a:p>
          <a:p>
            <a:pPr algn="just"/>
            <a:endParaRPr lang="es-ES" dirty="0" smtClean="0">
              <a:latin typeface="Book Antiqua" pitchFamily="18" charset="0"/>
              <a:ea typeface="Batang" pitchFamily="18" charset="-127"/>
              <a:cs typeface="Arial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6586</TotalTime>
  <Words>1623</Words>
  <Application>Microsoft Office PowerPoint</Application>
  <PresentationFormat>Presentación en pantalla (4:3)</PresentationFormat>
  <Paragraphs>427</Paragraphs>
  <Slides>42</Slides>
  <Notes>41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3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de Sevilla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Vicegerencia Relaciones Internacionales</dc:creator>
  <cp:lastModifiedBy>Administrador</cp:lastModifiedBy>
  <cp:revision>644</cp:revision>
  <dcterms:created xsi:type="dcterms:W3CDTF">2011-01-11T12:10:29Z</dcterms:created>
  <dcterms:modified xsi:type="dcterms:W3CDTF">2012-09-26T19:17:48Z</dcterms:modified>
</cp:coreProperties>
</file>